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9.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0.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1.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17.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8.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19.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20.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notesSlides/notesSlide21.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22.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23.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24.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25.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26.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6"/>
  </p:notesMasterIdLst>
  <p:sldIdLst>
    <p:sldId id="262" r:id="rId3"/>
    <p:sldId id="263" r:id="rId4"/>
    <p:sldId id="285" r:id="rId5"/>
    <p:sldId id="286" r:id="rId6"/>
    <p:sldId id="287" r:id="rId7"/>
    <p:sldId id="281" r:id="rId8"/>
    <p:sldId id="288" r:id="rId9"/>
    <p:sldId id="289" r:id="rId10"/>
    <p:sldId id="282" r:id="rId11"/>
    <p:sldId id="264" r:id="rId12"/>
    <p:sldId id="265" r:id="rId13"/>
    <p:sldId id="259" r:id="rId14"/>
    <p:sldId id="261" r:id="rId15"/>
    <p:sldId id="277" r:id="rId16"/>
    <p:sldId id="278" r:id="rId17"/>
    <p:sldId id="260" r:id="rId18"/>
    <p:sldId id="268" r:id="rId19"/>
    <p:sldId id="269" r:id="rId20"/>
    <p:sldId id="256" r:id="rId21"/>
    <p:sldId id="273" r:id="rId22"/>
    <p:sldId id="274" r:id="rId23"/>
    <p:sldId id="270" r:id="rId24"/>
    <p:sldId id="271" r:id="rId25"/>
    <p:sldId id="272" r:id="rId26"/>
    <p:sldId id="257" r:id="rId27"/>
    <p:sldId id="258" r:id="rId28"/>
    <p:sldId id="275" r:id="rId29"/>
    <p:sldId id="276" r:id="rId30"/>
    <p:sldId id="279" r:id="rId31"/>
    <p:sldId id="280" r:id="rId32"/>
    <p:sldId id="266" r:id="rId33"/>
    <p:sldId id="267" r:id="rId34"/>
    <p:sldId id="283" r:id="rId35"/>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EC3C7"/>
    <a:srgbClr val="526464"/>
    <a:srgbClr val="52635B"/>
    <a:srgbClr val="627675"/>
    <a:srgbClr val="D2E2E5"/>
    <a:srgbClr val="DBE9EC"/>
    <a:srgbClr val="0C3639"/>
    <a:srgbClr val="F5FBFE"/>
    <a:srgbClr val="E6F7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9" autoAdjust="0"/>
    <p:restoredTop sz="94660"/>
  </p:normalViewPr>
  <p:slideViewPr>
    <p:cSldViewPr snapToGrid="0" showGuides="1">
      <p:cViewPr varScale="1">
        <p:scale>
          <a:sx n="78" d="100"/>
          <a:sy n="78" d="100"/>
        </p:scale>
        <p:origin x="77" y="235"/>
      </p:cViewPr>
      <p:guideLst>
        <p:guide orient="horz" pos="391"/>
        <p:guide pos="3840"/>
      </p:guideLst>
    </p:cSldViewPr>
  </p:slideViewPr>
  <p:notesTextViewPr>
    <p:cViewPr>
      <p:scale>
        <a:sx n="1" d="1"/>
        <a:sy n="1" d="1"/>
      </p:scale>
      <p:origin x="0" y="0"/>
    </p:cViewPr>
  </p:notesTextViewPr>
  <p:sorterViewPr>
    <p:cViewPr>
      <p:scale>
        <a:sx n="139" d="100"/>
        <a:sy n="139" d="100"/>
      </p:scale>
      <p:origin x="0" y="1843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B3D032-BBB6-4C95-8CD7-7EF73B51AC27}" type="datetimeFigureOut">
              <a:rPr lang="zh-CN" altLang="en-US" smtClean="0"/>
              <a:t>2018/11/19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222B5E-1328-4E1A-B925-B0E5959AAC58}" type="slidenum">
              <a:rPr lang="zh-CN" altLang="en-US" smtClean="0"/>
              <a:t>‹#›</a:t>
            </a:fld>
            <a:endParaRPr lang="zh-CN" altLang="en-US"/>
          </a:p>
        </p:txBody>
      </p:sp>
    </p:spTree>
    <p:extLst>
      <p:ext uri="{BB962C8B-B14F-4D97-AF65-F5344CB8AC3E}">
        <p14:creationId xmlns:p14="http://schemas.microsoft.com/office/powerpoint/2010/main" val="899837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222B5E-1328-4E1A-B925-B0E5959AAC58}" type="slidenum">
              <a:rPr lang="zh-CN" altLang="en-US" smtClean="0"/>
              <a:t>1</a:t>
            </a:fld>
            <a:endParaRPr lang="zh-CN" altLang="en-US"/>
          </a:p>
        </p:txBody>
      </p:sp>
    </p:spTree>
    <p:extLst>
      <p:ext uri="{BB962C8B-B14F-4D97-AF65-F5344CB8AC3E}">
        <p14:creationId xmlns:p14="http://schemas.microsoft.com/office/powerpoint/2010/main" val="21117464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222B5E-1328-4E1A-B925-B0E5959AAC58}" type="slidenum">
              <a:rPr lang="zh-CN" altLang="en-US" smtClean="0"/>
              <a:t>15</a:t>
            </a:fld>
            <a:endParaRPr lang="zh-CN" altLang="en-US"/>
          </a:p>
        </p:txBody>
      </p:sp>
    </p:spTree>
    <p:extLst>
      <p:ext uri="{BB962C8B-B14F-4D97-AF65-F5344CB8AC3E}">
        <p14:creationId xmlns:p14="http://schemas.microsoft.com/office/powerpoint/2010/main" val="11862500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222B5E-1328-4E1A-B925-B0E5959AAC58}" type="slidenum">
              <a:rPr lang="zh-CN" altLang="en-US" smtClean="0"/>
              <a:t>16</a:t>
            </a:fld>
            <a:endParaRPr lang="zh-CN" altLang="en-US"/>
          </a:p>
        </p:txBody>
      </p:sp>
    </p:spTree>
    <p:extLst>
      <p:ext uri="{BB962C8B-B14F-4D97-AF65-F5344CB8AC3E}">
        <p14:creationId xmlns:p14="http://schemas.microsoft.com/office/powerpoint/2010/main" val="12629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222B5E-1328-4E1A-B925-B0E5959AAC58}" type="slidenum">
              <a:rPr lang="zh-CN" altLang="en-US" smtClean="0"/>
              <a:t>17</a:t>
            </a:fld>
            <a:endParaRPr lang="zh-CN" altLang="en-US"/>
          </a:p>
        </p:txBody>
      </p:sp>
    </p:spTree>
    <p:extLst>
      <p:ext uri="{BB962C8B-B14F-4D97-AF65-F5344CB8AC3E}">
        <p14:creationId xmlns:p14="http://schemas.microsoft.com/office/powerpoint/2010/main" val="797732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222B5E-1328-4E1A-B925-B0E5959AAC58}" type="slidenum">
              <a:rPr lang="zh-CN" altLang="en-US" smtClean="0"/>
              <a:t>18</a:t>
            </a:fld>
            <a:endParaRPr lang="zh-CN" altLang="en-US"/>
          </a:p>
        </p:txBody>
      </p:sp>
    </p:spTree>
    <p:extLst>
      <p:ext uri="{BB962C8B-B14F-4D97-AF65-F5344CB8AC3E}">
        <p14:creationId xmlns:p14="http://schemas.microsoft.com/office/powerpoint/2010/main" val="3382802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222B5E-1328-4E1A-B925-B0E5959AAC58}" type="slidenum">
              <a:rPr lang="zh-CN" altLang="en-US" smtClean="0"/>
              <a:t>19</a:t>
            </a:fld>
            <a:endParaRPr lang="zh-CN" altLang="en-US"/>
          </a:p>
        </p:txBody>
      </p:sp>
    </p:spTree>
    <p:extLst>
      <p:ext uri="{BB962C8B-B14F-4D97-AF65-F5344CB8AC3E}">
        <p14:creationId xmlns:p14="http://schemas.microsoft.com/office/powerpoint/2010/main" val="1454641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222B5E-1328-4E1A-B925-B0E5959AAC58}" type="slidenum">
              <a:rPr lang="zh-CN" altLang="en-US" smtClean="0"/>
              <a:t>20</a:t>
            </a:fld>
            <a:endParaRPr lang="zh-CN" altLang="en-US"/>
          </a:p>
        </p:txBody>
      </p:sp>
    </p:spTree>
    <p:extLst>
      <p:ext uri="{BB962C8B-B14F-4D97-AF65-F5344CB8AC3E}">
        <p14:creationId xmlns:p14="http://schemas.microsoft.com/office/powerpoint/2010/main" val="39308376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222B5E-1328-4E1A-B925-B0E5959AAC58}" type="slidenum">
              <a:rPr lang="zh-CN" altLang="en-US" smtClean="0"/>
              <a:t>21</a:t>
            </a:fld>
            <a:endParaRPr lang="zh-CN" altLang="en-US"/>
          </a:p>
        </p:txBody>
      </p:sp>
    </p:spTree>
    <p:extLst>
      <p:ext uri="{BB962C8B-B14F-4D97-AF65-F5344CB8AC3E}">
        <p14:creationId xmlns:p14="http://schemas.microsoft.com/office/powerpoint/2010/main" val="2224439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222B5E-1328-4E1A-B925-B0E5959AAC58}" type="slidenum">
              <a:rPr lang="zh-CN" altLang="en-US" smtClean="0"/>
              <a:t>22</a:t>
            </a:fld>
            <a:endParaRPr lang="zh-CN" altLang="en-US"/>
          </a:p>
        </p:txBody>
      </p:sp>
    </p:spTree>
    <p:extLst>
      <p:ext uri="{BB962C8B-B14F-4D97-AF65-F5344CB8AC3E}">
        <p14:creationId xmlns:p14="http://schemas.microsoft.com/office/powerpoint/2010/main" val="39406631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222B5E-1328-4E1A-B925-B0E5959AAC58}" type="slidenum">
              <a:rPr lang="zh-CN" altLang="en-US" smtClean="0"/>
              <a:t>23</a:t>
            </a:fld>
            <a:endParaRPr lang="zh-CN" altLang="en-US"/>
          </a:p>
        </p:txBody>
      </p:sp>
    </p:spTree>
    <p:extLst>
      <p:ext uri="{BB962C8B-B14F-4D97-AF65-F5344CB8AC3E}">
        <p14:creationId xmlns:p14="http://schemas.microsoft.com/office/powerpoint/2010/main" val="4147334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222B5E-1328-4E1A-B925-B0E5959AAC58}" type="slidenum">
              <a:rPr lang="zh-CN" altLang="en-US" smtClean="0"/>
              <a:t>24</a:t>
            </a:fld>
            <a:endParaRPr lang="zh-CN" altLang="en-US"/>
          </a:p>
        </p:txBody>
      </p:sp>
    </p:spTree>
    <p:extLst>
      <p:ext uri="{BB962C8B-B14F-4D97-AF65-F5344CB8AC3E}">
        <p14:creationId xmlns:p14="http://schemas.microsoft.com/office/powerpoint/2010/main" val="3370965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222B5E-1328-4E1A-B925-B0E5959AAC58}" type="slidenum">
              <a:rPr lang="zh-CN" altLang="en-US" smtClean="0"/>
              <a:t>2</a:t>
            </a:fld>
            <a:endParaRPr lang="zh-CN" altLang="en-US"/>
          </a:p>
        </p:txBody>
      </p:sp>
    </p:spTree>
    <p:extLst>
      <p:ext uri="{BB962C8B-B14F-4D97-AF65-F5344CB8AC3E}">
        <p14:creationId xmlns:p14="http://schemas.microsoft.com/office/powerpoint/2010/main" val="29510224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222B5E-1328-4E1A-B925-B0E5959AAC58}" type="slidenum">
              <a:rPr lang="zh-CN" altLang="en-US" smtClean="0"/>
              <a:t>25</a:t>
            </a:fld>
            <a:endParaRPr lang="zh-CN" altLang="en-US"/>
          </a:p>
        </p:txBody>
      </p:sp>
    </p:spTree>
    <p:extLst>
      <p:ext uri="{BB962C8B-B14F-4D97-AF65-F5344CB8AC3E}">
        <p14:creationId xmlns:p14="http://schemas.microsoft.com/office/powerpoint/2010/main" val="42592425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222B5E-1328-4E1A-B925-B0E5959AAC58}" type="slidenum">
              <a:rPr lang="zh-CN" altLang="en-US" smtClean="0"/>
              <a:t>26</a:t>
            </a:fld>
            <a:endParaRPr lang="zh-CN" altLang="en-US"/>
          </a:p>
        </p:txBody>
      </p:sp>
    </p:spTree>
    <p:extLst>
      <p:ext uri="{BB962C8B-B14F-4D97-AF65-F5344CB8AC3E}">
        <p14:creationId xmlns:p14="http://schemas.microsoft.com/office/powerpoint/2010/main" val="6807902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222B5E-1328-4E1A-B925-B0E5959AAC58}" type="slidenum">
              <a:rPr lang="zh-CN" altLang="en-US" smtClean="0"/>
              <a:t>27</a:t>
            </a:fld>
            <a:endParaRPr lang="zh-CN" altLang="en-US"/>
          </a:p>
        </p:txBody>
      </p:sp>
    </p:spTree>
    <p:extLst>
      <p:ext uri="{BB962C8B-B14F-4D97-AF65-F5344CB8AC3E}">
        <p14:creationId xmlns:p14="http://schemas.microsoft.com/office/powerpoint/2010/main" val="40255861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222B5E-1328-4E1A-B925-B0E5959AAC58}" type="slidenum">
              <a:rPr lang="zh-CN" altLang="en-US" smtClean="0"/>
              <a:t>28</a:t>
            </a:fld>
            <a:endParaRPr lang="zh-CN" altLang="en-US"/>
          </a:p>
        </p:txBody>
      </p:sp>
    </p:spTree>
    <p:extLst>
      <p:ext uri="{BB962C8B-B14F-4D97-AF65-F5344CB8AC3E}">
        <p14:creationId xmlns:p14="http://schemas.microsoft.com/office/powerpoint/2010/main" val="39778585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222B5E-1328-4E1A-B925-B0E5959AAC58}" type="slidenum">
              <a:rPr lang="zh-CN" altLang="en-US" smtClean="0"/>
              <a:t>29</a:t>
            </a:fld>
            <a:endParaRPr lang="zh-CN" altLang="en-US"/>
          </a:p>
        </p:txBody>
      </p:sp>
    </p:spTree>
    <p:extLst>
      <p:ext uri="{BB962C8B-B14F-4D97-AF65-F5344CB8AC3E}">
        <p14:creationId xmlns:p14="http://schemas.microsoft.com/office/powerpoint/2010/main" val="29550619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222B5E-1328-4E1A-B925-B0E5959AAC58}" type="slidenum">
              <a:rPr lang="zh-CN" altLang="en-US" smtClean="0"/>
              <a:t>30</a:t>
            </a:fld>
            <a:endParaRPr lang="zh-CN" altLang="en-US"/>
          </a:p>
        </p:txBody>
      </p:sp>
    </p:spTree>
    <p:extLst>
      <p:ext uri="{BB962C8B-B14F-4D97-AF65-F5344CB8AC3E}">
        <p14:creationId xmlns:p14="http://schemas.microsoft.com/office/powerpoint/2010/main" val="19822560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222B5E-1328-4E1A-B925-B0E5959AAC58}" type="slidenum">
              <a:rPr lang="zh-CN" altLang="en-US" smtClean="0"/>
              <a:t>31</a:t>
            </a:fld>
            <a:endParaRPr lang="zh-CN" altLang="en-US"/>
          </a:p>
        </p:txBody>
      </p:sp>
    </p:spTree>
    <p:extLst>
      <p:ext uri="{BB962C8B-B14F-4D97-AF65-F5344CB8AC3E}">
        <p14:creationId xmlns:p14="http://schemas.microsoft.com/office/powerpoint/2010/main" val="37197326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222B5E-1328-4E1A-B925-B0E5959AAC58}" type="slidenum">
              <a:rPr lang="zh-CN" altLang="en-US" smtClean="0"/>
              <a:t>32</a:t>
            </a:fld>
            <a:endParaRPr lang="zh-CN" altLang="en-US"/>
          </a:p>
        </p:txBody>
      </p:sp>
    </p:spTree>
    <p:extLst>
      <p:ext uri="{BB962C8B-B14F-4D97-AF65-F5344CB8AC3E}">
        <p14:creationId xmlns:p14="http://schemas.microsoft.com/office/powerpoint/2010/main" val="595488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222B5E-1328-4E1A-B925-B0E5959AAC58}" type="slidenum">
              <a:rPr lang="zh-CN" altLang="en-US" smtClean="0"/>
              <a:t>6</a:t>
            </a:fld>
            <a:endParaRPr lang="zh-CN" altLang="en-US"/>
          </a:p>
        </p:txBody>
      </p:sp>
    </p:spTree>
    <p:extLst>
      <p:ext uri="{BB962C8B-B14F-4D97-AF65-F5344CB8AC3E}">
        <p14:creationId xmlns:p14="http://schemas.microsoft.com/office/powerpoint/2010/main" val="2381009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222B5E-1328-4E1A-B925-B0E5959AAC58}" type="slidenum">
              <a:rPr lang="zh-CN" altLang="en-US" smtClean="0"/>
              <a:t>9</a:t>
            </a:fld>
            <a:endParaRPr lang="zh-CN" altLang="en-US"/>
          </a:p>
        </p:txBody>
      </p:sp>
    </p:spTree>
    <p:extLst>
      <p:ext uri="{BB962C8B-B14F-4D97-AF65-F5344CB8AC3E}">
        <p14:creationId xmlns:p14="http://schemas.microsoft.com/office/powerpoint/2010/main" val="2918133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222B5E-1328-4E1A-B925-B0E5959AAC58}" type="slidenum">
              <a:rPr lang="zh-CN" altLang="en-US" smtClean="0"/>
              <a:t>10</a:t>
            </a:fld>
            <a:endParaRPr lang="zh-CN" altLang="en-US"/>
          </a:p>
        </p:txBody>
      </p:sp>
    </p:spTree>
    <p:extLst>
      <p:ext uri="{BB962C8B-B14F-4D97-AF65-F5344CB8AC3E}">
        <p14:creationId xmlns:p14="http://schemas.microsoft.com/office/powerpoint/2010/main" val="2754487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222B5E-1328-4E1A-B925-B0E5959AAC58}" type="slidenum">
              <a:rPr lang="zh-CN" altLang="en-US" smtClean="0"/>
              <a:t>11</a:t>
            </a:fld>
            <a:endParaRPr lang="zh-CN" altLang="en-US"/>
          </a:p>
        </p:txBody>
      </p:sp>
    </p:spTree>
    <p:extLst>
      <p:ext uri="{BB962C8B-B14F-4D97-AF65-F5344CB8AC3E}">
        <p14:creationId xmlns:p14="http://schemas.microsoft.com/office/powerpoint/2010/main" val="2693301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222B5E-1328-4E1A-B925-B0E5959AAC58}" type="slidenum">
              <a:rPr lang="zh-CN" altLang="en-US" smtClean="0"/>
              <a:t>12</a:t>
            </a:fld>
            <a:endParaRPr lang="zh-CN" altLang="en-US"/>
          </a:p>
        </p:txBody>
      </p:sp>
    </p:spTree>
    <p:extLst>
      <p:ext uri="{BB962C8B-B14F-4D97-AF65-F5344CB8AC3E}">
        <p14:creationId xmlns:p14="http://schemas.microsoft.com/office/powerpoint/2010/main" val="2993580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222B5E-1328-4E1A-B925-B0E5959AAC58}" type="slidenum">
              <a:rPr lang="zh-CN" altLang="en-US" smtClean="0"/>
              <a:t>13</a:t>
            </a:fld>
            <a:endParaRPr lang="zh-CN" altLang="en-US"/>
          </a:p>
        </p:txBody>
      </p:sp>
    </p:spTree>
    <p:extLst>
      <p:ext uri="{BB962C8B-B14F-4D97-AF65-F5344CB8AC3E}">
        <p14:creationId xmlns:p14="http://schemas.microsoft.com/office/powerpoint/2010/main" val="565499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222B5E-1328-4E1A-B925-B0E5959AAC58}" type="slidenum">
              <a:rPr lang="zh-CN" altLang="en-US" smtClean="0"/>
              <a:t>14</a:t>
            </a:fld>
            <a:endParaRPr lang="zh-CN" altLang="en-US"/>
          </a:p>
        </p:txBody>
      </p:sp>
    </p:spTree>
    <p:extLst>
      <p:ext uri="{BB962C8B-B14F-4D97-AF65-F5344CB8AC3E}">
        <p14:creationId xmlns:p14="http://schemas.microsoft.com/office/powerpoint/2010/main" val="1918862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ACD5B20-AD9E-41D2-832C-01DC31089485}" type="datetimeFigureOut">
              <a:rPr lang="zh-CN" altLang="en-US" smtClean="0"/>
              <a:t>2018/11/19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59BB29-B48C-48F3-89F8-CE6815AE1042}" type="slidenum">
              <a:rPr lang="zh-CN" altLang="en-US" smtClean="0"/>
              <a:t>‹#›</a:t>
            </a:fld>
            <a:endParaRPr lang="zh-CN" altLang="en-US"/>
          </a:p>
        </p:txBody>
      </p:sp>
    </p:spTree>
    <p:extLst>
      <p:ext uri="{BB962C8B-B14F-4D97-AF65-F5344CB8AC3E}">
        <p14:creationId xmlns:p14="http://schemas.microsoft.com/office/powerpoint/2010/main" val="1228243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ACD5B20-AD9E-41D2-832C-01DC31089485}" type="datetimeFigureOut">
              <a:rPr lang="zh-CN" altLang="en-US" smtClean="0"/>
              <a:t>2018/11/19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59BB29-B48C-48F3-89F8-CE6815AE1042}" type="slidenum">
              <a:rPr lang="zh-CN" altLang="en-US" smtClean="0"/>
              <a:t>‹#›</a:t>
            </a:fld>
            <a:endParaRPr lang="zh-CN" altLang="en-US"/>
          </a:p>
        </p:txBody>
      </p:sp>
    </p:spTree>
    <p:extLst>
      <p:ext uri="{BB962C8B-B14F-4D97-AF65-F5344CB8AC3E}">
        <p14:creationId xmlns:p14="http://schemas.microsoft.com/office/powerpoint/2010/main" val="341685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ACD5B20-AD9E-41D2-832C-01DC31089485}" type="datetimeFigureOut">
              <a:rPr lang="zh-CN" altLang="en-US" smtClean="0"/>
              <a:t>2018/11/19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59BB29-B48C-48F3-89F8-CE6815AE1042}" type="slidenum">
              <a:rPr lang="zh-CN" altLang="en-US" smtClean="0"/>
              <a:t>‹#›</a:t>
            </a:fld>
            <a:endParaRPr lang="zh-CN" altLang="en-US"/>
          </a:p>
        </p:txBody>
      </p:sp>
    </p:spTree>
    <p:extLst>
      <p:ext uri="{BB962C8B-B14F-4D97-AF65-F5344CB8AC3E}">
        <p14:creationId xmlns:p14="http://schemas.microsoft.com/office/powerpoint/2010/main" val="873625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2018/11/19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76657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2018/11/19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71688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2018/11/19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895123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2018/11/19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360152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2018/11/19</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811534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2018/11/19</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801167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2018/11/19</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495222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2018/11/19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09865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ACD5B20-AD9E-41D2-832C-01DC31089485}" type="datetimeFigureOut">
              <a:rPr lang="zh-CN" altLang="en-US" smtClean="0"/>
              <a:t>2018/11/19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59BB29-B48C-48F3-89F8-CE6815AE1042}" type="slidenum">
              <a:rPr lang="zh-CN" altLang="en-US" smtClean="0"/>
              <a:t>‹#›</a:t>
            </a:fld>
            <a:endParaRPr lang="zh-CN" altLang="en-US"/>
          </a:p>
        </p:txBody>
      </p:sp>
    </p:spTree>
    <p:extLst>
      <p:ext uri="{BB962C8B-B14F-4D97-AF65-F5344CB8AC3E}">
        <p14:creationId xmlns:p14="http://schemas.microsoft.com/office/powerpoint/2010/main" val="9563264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2018/11/19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062841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2018/11/19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993958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1"/>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41"/>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2018/11/19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04067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BACD5B20-AD9E-41D2-832C-01DC31089485}" type="datetimeFigureOut">
              <a:rPr lang="zh-CN" altLang="en-US" smtClean="0"/>
              <a:t>2018/11/19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59BB29-B48C-48F3-89F8-CE6815AE1042}" type="slidenum">
              <a:rPr lang="zh-CN" altLang="en-US" smtClean="0"/>
              <a:t>‹#›</a:t>
            </a:fld>
            <a:endParaRPr lang="zh-CN" altLang="en-US"/>
          </a:p>
        </p:txBody>
      </p:sp>
    </p:spTree>
    <p:extLst>
      <p:ext uri="{BB962C8B-B14F-4D97-AF65-F5344CB8AC3E}">
        <p14:creationId xmlns:p14="http://schemas.microsoft.com/office/powerpoint/2010/main" val="3892806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ACD5B20-AD9E-41D2-832C-01DC31089485}" type="datetimeFigureOut">
              <a:rPr lang="zh-CN" altLang="en-US" smtClean="0"/>
              <a:t>2018/11/19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959BB29-B48C-48F3-89F8-CE6815AE1042}" type="slidenum">
              <a:rPr lang="zh-CN" altLang="en-US" smtClean="0"/>
              <a:t>‹#›</a:t>
            </a:fld>
            <a:endParaRPr lang="zh-CN" altLang="en-US"/>
          </a:p>
        </p:txBody>
      </p:sp>
    </p:spTree>
    <p:extLst>
      <p:ext uri="{BB962C8B-B14F-4D97-AF65-F5344CB8AC3E}">
        <p14:creationId xmlns:p14="http://schemas.microsoft.com/office/powerpoint/2010/main" val="1220816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ACD5B20-AD9E-41D2-832C-01DC31089485}" type="datetimeFigureOut">
              <a:rPr lang="zh-CN" altLang="en-US" smtClean="0"/>
              <a:t>2018/11/19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959BB29-B48C-48F3-89F8-CE6815AE1042}" type="slidenum">
              <a:rPr lang="zh-CN" altLang="en-US" smtClean="0"/>
              <a:t>‹#›</a:t>
            </a:fld>
            <a:endParaRPr lang="zh-CN" altLang="en-US"/>
          </a:p>
        </p:txBody>
      </p:sp>
      <p:sp>
        <p:nvSpPr>
          <p:cNvPr id="11" name="矩形 10"/>
          <p:cNvSpPr/>
          <p:nvPr userDrawn="1"/>
        </p:nvSpPr>
        <p:spPr>
          <a:xfrm>
            <a:off x="8325228" y="6545425"/>
            <a:ext cx="775136" cy="246221"/>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素材下载：</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图表下载：</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优秀</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Word</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www.1ppt.com/word/              Excel</a:t>
            </a:r>
            <a:r>
              <a:rPr lang="zh-CN" altLang="en-US" sz="100" dirty="0">
                <a:solidFill>
                  <a:prstClr val="white"/>
                </a:solidFill>
                <a:latin typeface="Calibri"/>
                <a:ea typeface="宋体"/>
              </a:rPr>
              <a:t>教程：</a:t>
            </a:r>
            <a:r>
              <a:rPr lang="en-US" altLang="zh-CN" sz="100" dirty="0">
                <a:solidFill>
                  <a:prstClr val="white"/>
                </a:solidFill>
                <a:latin typeface="Calibri"/>
                <a:ea typeface="宋体"/>
              </a:rPr>
              <a:t>www.1ppt.com/excel/  </a:t>
            </a:r>
          </a:p>
          <a:p>
            <a:r>
              <a:rPr lang="zh-CN" altLang="en-US" sz="100" dirty="0">
                <a:solidFill>
                  <a:prstClr val="white"/>
                </a:solidFill>
                <a:latin typeface="Calibri"/>
                <a:ea typeface="宋体"/>
              </a:rPr>
              <a:t>资料下载：</a:t>
            </a:r>
            <a:r>
              <a:rPr lang="en-US" altLang="zh-CN" sz="100" dirty="0">
                <a:solidFill>
                  <a:prstClr val="white"/>
                </a:solidFill>
                <a:latin typeface="Calibri"/>
                <a:ea typeface="宋体"/>
              </a:rPr>
              <a:t>www.1ppt.com/ziliao/                PPT</a:t>
            </a:r>
            <a:r>
              <a:rPr lang="zh-CN" altLang="en-US" sz="100" dirty="0">
                <a:solidFill>
                  <a:prstClr val="white"/>
                </a:solidFill>
                <a:latin typeface="Calibri"/>
                <a:ea typeface="宋体"/>
              </a:rPr>
              <a:t>课件下载：</a:t>
            </a:r>
            <a:r>
              <a:rPr lang="en-US" altLang="zh-CN" sz="100" dirty="0">
                <a:solidFill>
                  <a:prstClr val="white"/>
                </a:solidFill>
                <a:latin typeface="Calibri"/>
                <a:ea typeface="宋体"/>
              </a:rPr>
              <a:t>www.1ppt.com/kejian/ </a:t>
            </a:r>
          </a:p>
          <a:p>
            <a:r>
              <a:rPr lang="zh-CN" altLang="en-US" sz="100" dirty="0">
                <a:solidFill>
                  <a:prstClr val="white"/>
                </a:solidFill>
                <a:latin typeface="Calibri"/>
                <a:ea typeface="宋体"/>
              </a:rPr>
              <a:t>范文下载：</a:t>
            </a:r>
            <a:r>
              <a:rPr lang="en-US" altLang="zh-CN" sz="100" dirty="0">
                <a:solidFill>
                  <a:prstClr val="white"/>
                </a:solidFill>
                <a:latin typeface="Calibri"/>
                <a:ea typeface="宋体"/>
              </a:rPr>
              <a:t>www.1ppt.com/fanwen/             </a:t>
            </a:r>
            <a:r>
              <a:rPr lang="zh-CN" altLang="en-US" sz="100" dirty="0">
                <a:solidFill>
                  <a:prstClr val="white"/>
                </a:solidFill>
                <a:latin typeface="Calibri"/>
                <a:ea typeface="宋体"/>
              </a:rPr>
              <a:t>试卷下载：</a:t>
            </a:r>
            <a:r>
              <a:rPr lang="en-US" altLang="zh-CN" sz="100" dirty="0">
                <a:solidFill>
                  <a:prstClr val="white"/>
                </a:solidFill>
                <a:latin typeface="Calibri"/>
                <a:ea typeface="宋体"/>
              </a:rPr>
              <a:t>www.1ppt.com/shiti/  </a:t>
            </a:r>
          </a:p>
          <a:p>
            <a:r>
              <a:rPr lang="zh-CN" altLang="en-US" sz="100" dirty="0">
                <a:solidFill>
                  <a:prstClr val="white"/>
                </a:solidFill>
                <a:latin typeface="Calibri"/>
                <a:ea typeface="宋体"/>
              </a:rPr>
              <a:t>教案下载：</a:t>
            </a:r>
            <a:r>
              <a:rPr lang="en-US" altLang="zh-CN" sz="100" dirty="0">
                <a:solidFill>
                  <a:prstClr val="white"/>
                </a:solidFill>
                <a:latin typeface="Calibri"/>
                <a:ea typeface="宋体"/>
              </a:rPr>
              <a:t>www.1ppt.com/jiaoan/        </a:t>
            </a:r>
          </a:p>
          <a:p>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r>
              <a:rPr lang="en-US" altLang="zh-CN" sz="100" dirty="0">
                <a:solidFill>
                  <a:prstClr val="white"/>
                </a:solidFill>
                <a:latin typeface="Calibri"/>
                <a:ea typeface="宋体"/>
              </a:rPr>
              <a:t> </a:t>
            </a:r>
            <a:endParaRPr lang="zh-CN" altLang="en-US" sz="100" dirty="0">
              <a:solidFill>
                <a:prstClr val="white"/>
              </a:solidFill>
              <a:latin typeface="Calibri"/>
              <a:ea typeface="宋体"/>
            </a:endParaRPr>
          </a:p>
        </p:txBody>
      </p:sp>
    </p:spTree>
    <p:extLst>
      <p:ext uri="{BB962C8B-B14F-4D97-AF65-F5344CB8AC3E}">
        <p14:creationId xmlns:p14="http://schemas.microsoft.com/office/powerpoint/2010/main" val="3742281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ACD5B20-AD9E-41D2-832C-01DC31089485}" type="datetimeFigureOut">
              <a:rPr lang="zh-CN" altLang="en-US" smtClean="0"/>
              <a:t>2018/11/19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959BB29-B48C-48F3-89F8-CE6815AE1042}" type="slidenum">
              <a:rPr lang="zh-CN" altLang="en-US" smtClean="0"/>
              <a:t>‹#›</a:t>
            </a:fld>
            <a:endParaRPr lang="zh-CN" altLang="en-US"/>
          </a:p>
        </p:txBody>
      </p:sp>
    </p:spTree>
    <p:extLst>
      <p:ext uri="{BB962C8B-B14F-4D97-AF65-F5344CB8AC3E}">
        <p14:creationId xmlns:p14="http://schemas.microsoft.com/office/powerpoint/2010/main" val="1578198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ACD5B20-AD9E-41D2-832C-01DC31089485}" type="datetimeFigureOut">
              <a:rPr lang="zh-CN" altLang="en-US" smtClean="0"/>
              <a:t>2018/11/19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959BB29-B48C-48F3-89F8-CE6815AE1042}" type="slidenum">
              <a:rPr lang="zh-CN" altLang="en-US" smtClean="0"/>
              <a:t>‹#›</a:t>
            </a:fld>
            <a:endParaRPr lang="zh-CN" altLang="en-US"/>
          </a:p>
        </p:txBody>
      </p:sp>
    </p:spTree>
    <p:extLst>
      <p:ext uri="{BB962C8B-B14F-4D97-AF65-F5344CB8AC3E}">
        <p14:creationId xmlns:p14="http://schemas.microsoft.com/office/powerpoint/2010/main" val="359303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ACD5B20-AD9E-41D2-832C-01DC31089485}" type="datetimeFigureOut">
              <a:rPr lang="zh-CN" altLang="en-US" smtClean="0"/>
              <a:t>2018/11/19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959BB29-B48C-48F3-89F8-CE6815AE1042}" type="slidenum">
              <a:rPr lang="zh-CN" altLang="en-US" smtClean="0"/>
              <a:t>‹#›</a:t>
            </a:fld>
            <a:endParaRPr lang="zh-CN" altLang="en-US"/>
          </a:p>
        </p:txBody>
      </p:sp>
    </p:spTree>
    <p:extLst>
      <p:ext uri="{BB962C8B-B14F-4D97-AF65-F5344CB8AC3E}">
        <p14:creationId xmlns:p14="http://schemas.microsoft.com/office/powerpoint/2010/main" val="3068437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ACD5B20-AD9E-41D2-832C-01DC31089485}" type="datetimeFigureOut">
              <a:rPr lang="zh-CN" altLang="en-US" smtClean="0"/>
              <a:t>2018/11/19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959BB29-B48C-48F3-89F8-CE6815AE1042}" type="slidenum">
              <a:rPr lang="zh-CN" altLang="en-US" smtClean="0"/>
              <a:t>‹#›</a:t>
            </a:fld>
            <a:endParaRPr lang="zh-CN" altLang="en-US"/>
          </a:p>
        </p:txBody>
      </p:sp>
    </p:spTree>
    <p:extLst>
      <p:ext uri="{BB962C8B-B14F-4D97-AF65-F5344CB8AC3E}">
        <p14:creationId xmlns:p14="http://schemas.microsoft.com/office/powerpoint/2010/main" val="646439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CD5B20-AD9E-41D2-832C-01DC31089485}" type="datetimeFigureOut">
              <a:rPr lang="zh-CN" altLang="en-US" smtClean="0"/>
              <a:t>2018/11/19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59BB29-B48C-48F3-89F8-CE6815AE1042}" type="slidenum">
              <a:rPr lang="zh-CN" altLang="en-US" smtClean="0"/>
              <a:t>‹#›</a:t>
            </a:fld>
            <a:endParaRPr lang="zh-CN" altLang="en-US"/>
          </a:p>
        </p:txBody>
      </p:sp>
    </p:spTree>
    <p:extLst>
      <p:ext uri="{BB962C8B-B14F-4D97-AF65-F5344CB8AC3E}">
        <p14:creationId xmlns:p14="http://schemas.microsoft.com/office/powerpoint/2010/main" val="9464168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2018/11/19</a:t>
            </a:fld>
            <a:endParaRPr lang="zh-CN" altLang="en-US">
              <a:solidFill>
                <a:prstClr val="black">
                  <a:tint val="75000"/>
                </a:prstClr>
              </a:solidFill>
            </a:endParaRPr>
          </a:p>
        </p:txBody>
      </p:sp>
      <p:sp>
        <p:nvSpPr>
          <p:cNvPr id="5" name="页脚占位符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537393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4.jp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jpg"/><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jpeg"/></Relationships>
</file>

<file path=ppt/slides/_rels/slide13.xml.rels><?xml version="1.0" encoding="UTF-8" standalone="yes"?>
<Relationships xmlns="http://schemas.openxmlformats.org/package/2006/relationships"><Relationship Id="rId8" Type="http://schemas.openxmlformats.org/officeDocument/2006/relationships/image" Target="../media/image36.jpg"/><Relationship Id="rId13" Type="http://schemas.openxmlformats.org/officeDocument/2006/relationships/image" Target="../media/image41.png"/><Relationship Id="rId3" Type="http://schemas.openxmlformats.org/officeDocument/2006/relationships/tags" Target="../tags/tag7.xml"/><Relationship Id="rId7" Type="http://schemas.openxmlformats.org/officeDocument/2006/relationships/notesSlide" Target="../notesSlides/notesSlide8.xml"/><Relationship Id="rId12" Type="http://schemas.openxmlformats.org/officeDocument/2006/relationships/image" Target="../media/image40.png"/><Relationship Id="rId2" Type="http://schemas.openxmlformats.org/officeDocument/2006/relationships/tags" Target="../tags/tag6.xml"/><Relationship Id="rId16" Type="http://schemas.openxmlformats.org/officeDocument/2006/relationships/image" Target="../media/image44.png"/><Relationship Id="rId1" Type="http://schemas.openxmlformats.org/officeDocument/2006/relationships/tags" Target="../tags/tag5.xml"/><Relationship Id="rId6" Type="http://schemas.openxmlformats.org/officeDocument/2006/relationships/slideLayout" Target="../slideLayouts/slideLayout7.xml"/><Relationship Id="rId11" Type="http://schemas.openxmlformats.org/officeDocument/2006/relationships/image" Target="../media/image39.png"/><Relationship Id="rId5" Type="http://schemas.openxmlformats.org/officeDocument/2006/relationships/tags" Target="../tags/tag9.xml"/><Relationship Id="rId15" Type="http://schemas.openxmlformats.org/officeDocument/2006/relationships/image" Target="../media/image43.png"/><Relationship Id="rId10" Type="http://schemas.openxmlformats.org/officeDocument/2006/relationships/image" Target="../media/image38.png"/><Relationship Id="rId4" Type="http://schemas.openxmlformats.org/officeDocument/2006/relationships/tags" Target="../tags/tag8.xml"/><Relationship Id="rId9" Type="http://schemas.openxmlformats.org/officeDocument/2006/relationships/image" Target="../media/image37.png"/><Relationship Id="rId14"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45.jpg"/><Relationship Id="rId3" Type="http://schemas.openxmlformats.org/officeDocument/2006/relationships/tags" Target="../tags/tag12.xml"/><Relationship Id="rId7" Type="http://schemas.openxmlformats.org/officeDocument/2006/relationships/notesSlide" Target="../notesSlides/notesSlide9.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slideLayout" Target="../slideLayouts/slideLayout7.xml"/><Relationship Id="rId5" Type="http://schemas.openxmlformats.org/officeDocument/2006/relationships/tags" Target="../tags/tag14.xml"/><Relationship Id="rId10" Type="http://schemas.openxmlformats.org/officeDocument/2006/relationships/image" Target="../media/image46.png"/><Relationship Id="rId4" Type="http://schemas.openxmlformats.org/officeDocument/2006/relationships/tags" Target="../tags/tag13.xml"/><Relationship Id="rId9"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17.xml"/><Relationship Id="rId7" Type="http://schemas.openxmlformats.org/officeDocument/2006/relationships/image" Target="../media/image2.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47.jpg"/><Relationship Id="rId5" Type="http://schemas.openxmlformats.org/officeDocument/2006/relationships/notesSlide" Target="../notesSlides/notesSlide10.xml"/><Relationship Id="rId4" Type="http://schemas.openxmlformats.org/officeDocument/2006/relationships/slideLayout" Target="../slideLayouts/slideLayout7.xml"/><Relationship Id="rId9" Type="http://schemas.openxmlformats.org/officeDocument/2006/relationships/image" Target="../media/image49.png"/></Relationships>
</file>

<file path=ppt/slides/_rels/slide16.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image" Target="../media/image52.png"/><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image" Target="../media/image51.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image" Target="../media/image50.jpg"/><Relationship Id="rId5" Type="http://schemas.openxmlformats.org/officeDocument/2006/relationships/tags" Target="../tags/tag22.xml"/><Relationship Id="rId15" Type="http://schemas.openxmlformats.org/officeDocument/2006/relationships/image" Target="../media/image54.png"/><Relationship Id="rId10" Type="http://schemas.openxmlformats.org/officeDocument/2006/relationships/notesSlide" Target="../notesSlides/notesSlide11.xml"/><Relationship Id="rId4" Type="http://schemas.openxmlformats.org/officeDocument/2006/relationships/tags" Target="../tags/tag21.xml"/><Relationship Id="rId9" Type="http://schemas.openxmlformats.org/officeDocument/2006/relationships/slideLayout" Target="../slideLayouts/slideLayout7.xml"/><Relationship Id="rId14" Type="http://schemas.openxmlformats.org/officeDocument/2006/relationships/image" Target="../media/image53.png"/></Relationships>
</file>

<file path=ppt/slides/_rels/slide1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tags" Target="../tags/tag28.xml"/><Relationship Id="rId7" Type="http://schemas.openxmlformats.org/officeDocument/2006/relationships/image" Target="../media/image55.jp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notesSlide" Target="../notesSlides/notesSlide12.xml"/><Relationship Id="rId11" Type="http://schemas.openxmlformats.org/officeDocument/2006/relationships/image" Target="../media/image59.png"/><Relationship Id="rId5" Type="http://schemas.openxmlformats.org/officeDocument/2006/relationships/slideLayout" Target="../slideLayouts/slideLayout7.xml"/><Relationship Id="rId10" Type="http://schemas.openxmlformats.org/officeDocument/2006/relationships/image" Target="../media/image58.png"/><Relationship Id="rId4" Type="http://schemas.openxmlformats.org/officeDocument/2006/relationships/tags" Target="../tags/tag29.xml"/><Relationship Id="rId9" Type="http://schemas.openxmlformats.org/officeDocument/2006/relationships/image" Target="../media/image57.png"/></Relationships>
</file>

<file path=ppt/slides/_rels/slide18.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3.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2.xml.rels><?xml version="1.0" encoding="UTF-8" standalone="yes"?>
<Relationships xmlns="http://schemas.openxmlformats.org/package/2006/relationships"><Relationship Id="rId8" Type="http://schemas.openxmlformats.org/officeDocument/2006/relationships/tags" Target="../tags/tag37.xml"/><Relationship Id="rId13" Type="http://schemas.openxmlformats.org/officeDocument/2006/relationships/slideLayout" Target="../slideLayouts/slideLayout7.xml"/><Relationship Id="rId18" Type="http://schemas.openxmlformats.org/officeDocument/2006/relationships/image" Target="../media/image71.png"/><Relationship Id="rId3" Type="http://schemas.openxmlformats.org/officeDocument/2006/relationships/tags" Target="../tags/tag32.xml"/><Relationship Id="rId7" Type="http://schemas.openxmlformats.org/officeDocument/2006/relationships/tags" Target="../tags/tag36.xml"/><Relationship Id="rId12" Type="http://schemas.openxmlformats.org/officeDocument/2006/relationships/tags" Target="../tags/tag41.xml"/><Relationship Id="rId17" Type="http://schemas.openxmlformats.org/officeDocument/2006/relationships/image" Target="../media/image70.png"/><Relationship Id="rId2" Type="http://schemas.openxmlformats.org/officeDocument/2006/relationships/tags" Target="../tags/tag31.xml"/><Relationship Id="rId16" Type="http://schemas.openxmlformats.org/officeDocument/2006/relationships/image" Target="../media/image69.png"/><Relationship Id="rId1" Type="http://schemas.openxmlformats.org/officeDocument/2006/relationships/tags" Target="../tags/tag30.xml"/><Relationship Id="rId6" Type="http://schemas.openxmlformats.org/officeDocument/2006/relationships/tags" Target="../tags/tag35.xml"/><Relationship Id="rId11" Type="http://schemas.openxmlformats.org/officeDocument/2006/relationships/tags" Target="../tags/tag40.xml"/><Relationship Id="rId5" Type="http://schemas.openxmlformats.org/officeDocument/2006/relationships/tags" Target="../tags/tag34.xml"/><Relationship Id="rId15" Type="http://schemas.openxmlformats.org/officeDocument/2006/relationships/image" Target="../media/image68.jpg"/><Relationship Id="rId10" Type="http://schemas.openxmlformats.org/officeDocument/2006/relationships/tags" Target="../tags/tag39.xml"/><Relationship Id="rId19" Type="http://schemas.openxmlformats.org/officeDocument/2006/relationships/image" Target="../media/image2.png"/><Relationship Id="rId4" Type="http://schemas.openxmlformats.org/officeDocument/2006/relationships/tags" Target="../tags/tag33.xml"/><Relationship Id="rId9" Type="http://schemas.openxmlformats.org/officeDocument/2006/relationships/tags" Target="../tags/tag38.xml"/><Relationship Id="rId14"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8" Type="http://schemas.openxmlformats.org/officeDocument/2006/relationships/image" Target="../media/image72.jpg"/><Relationship Id="rId3" Type="http://schemas.openxmlformats.org/officeDocument/2006/relationships/tags" Target="../tags/tag44.xml"/><Relationship Id="rId7" Type="http://schemas.openxmlformats.org/officeDocument/2006/relationships/notesSlide" Target="../notesSlides/notesSlide18.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slideLayout" Target="../slideLayouts/slideLayout7.xml"/><Relationship Id="rId5" Type="http://schemas.openxmlformats.org/officeDocument/2006/relationships/tags" Target="../tags/tag46.xml"/><Relationship Id="rId4" Type="http://schemas.openxmlformats.org/officeDocument/2006/relationships/tags" Target="../tags/tag45.xml"/><Relationship Id="rId9"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19.xml"/><Relationship Id="rId3" Type="http://schemas.openxmlformats.org/officeDocument/2006/relationships/tags" Target="../tags/tag49.xml"/><Relationship Id="rId7" Type="http://schemas.openxmlformats.org/officeDocument/2006/relationships/slideLayout" Target="../slideLayouts/slideLayout7.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tags" Target="../tags/tag52.xml"/><Relationship Id="rId5" Type="http://schemas.openxmlformats.org/officeDocument/2006/relationships/tags" Target="../tags/tag51.xml"/><Relationship Id="rId10" Type="http://schemas.openxmlformats.org/officeDocument/2006/relationships/image" Target="../media/image53.png"/><Relationship Id="rId4" Type="http://schemas.openxmlformats.org/officeDocument/2006/relationships/tags" Target="../tags/tag50.xml"/><Relationship Id="rId9" Type="http://schemas.openxmlformats.org/officeDocument/2006/relationships/image" Target="../media/image73.jpg"/></Relationships>
</file>

<file path=ppt/slides/_rels/slide25.xml.rels><?xml version="1.0" encoding="UTF-8" standalone="yes"?>
<Relationships xmlns="http://schemas.openxmlformats.org/package/2006/relationships"><Relationship Id="rId8" Type="http://schemas.openxmlformats.org/officeDocument/2006/relationships/tags" Target="../tags/tag60.xml"/><Relationship Id="rId13" Type="http://schemas.openxmlformats.org/officeDocument/2006/relationships/image" Target="../media/image76.png"/><Relationship Id="rId3" Type="http://schemas.openxmlformats.org/officeDocument/2006/relationships/tags" Target="../tags/tag55.xml"/><Relationship Id="rId7" Type="http://schemas.openxmlformats.org/officeDocument/2006/relationships/tags" Target="../tags/tag59.xml"/><Relationship Id="rId12" Type="http://schemas.openxmlformats.org/officeDocument/2006/relationships/image" Target="../media/image75.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image" Target="../media/image74.png"/><Relationship Id="rId5" Type="http://schemas.openxmlformats.org/officeDocument/2006/relationships/tags" Target="../tags/tag57.xml"/><Relationship Id="rId15" Type="http://schemas.openxmlformats.org/officeDocument/2006/relationships/image" Target="../media/image2.png"/><Relationship Id="rId10" Type="http://schemas.openxmlformats.org/officeDocument/2006/relationships/notesSlide" Target="../notesSlides/notesSlide20.xml"/><Relationship Id="rId4" Type="http://schemas.openxmlformats.org/officeDocument/2006/relationships/tags" Target="../tags/tag56.xml"/><Relationship Id="rId9" Type="http://schemas.openxmlformats.org/officeDocument/2006/relationships/slideLayout" Target="../slideLayouts/slideLayout7.xml"/><Relationship Id="rId14" Type="http://schemas.openxmlformats.org/officeDocument/2006/relationships/image" Target="../media/image77.png"/></Relationships>
</file>

<file path=ppt/slides/_rels/slide26.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slideLayout" Target="../slideLayouts/slideLayout7.xml"/><Relationship Id="rId7" Type="http://schemas.openxmlformats.org/officeDocument/2006/relationships/image" Target="../media/image80.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8" Type="http://schemas.openxmlformats.org/officeDocument/2006/relationships/tags" Target="../tags/tag70.xml"/><Relationship Id="rId13" Type="http://schemas.openxmlformats.org/officeDocument/2006/relationships/slideLayout" Target="../slideLayouts/slideLayout7.xml"/><Relationship Id="rId3" Type="http://schemas.openxmlformats.org/officeDocument/2006/relationships/tags" Target="../tags/tag65.xml"/><Relationship Id="rId7" Type="http://schemas.openxmlformats.org/officeDocument/2006/relationships/tags" Target="../tags/tag69.xml"/><Relationship Id="rId12" Type="http://schemas.openxmlformats.org/officeDocument/2006/relationships/tags" Target="../tags/tag74.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tags" Target="../tags/tag68.xml"/><Relationship Id="rId11" Type="http://schemas.openxmlformats.org/officeDocument/2006/relationships/tags" Target="../tags/tag73.xml"/><Relationship Id="rId5" Type="http://schemas.openxmlformats.org/officeDocument/2006/relationships/tags" Target="../tags/tag67.xml"/><Relationship Id="rId15" Type="http://schemas.openxmlformats.org/officeDocument/2006/relationships/image" Target="../media/image82.jpg"/><Relationship Id="rId10" Type="http://schemas.openxmlformats.org/officeDocument/2006/relationships/tags" Target="../tags/tag72.xml"/><Relationship Id="rId4" Type="http://schemas.openxmlformats.org/officeDocument/2006/relationships/tags" Target="../tags/tag66.xml"/><Relationship Id="rId9" Type="http://schemas.openxmlformats.org/officeDocument/2006/relationships/tags" Target="../tags/tag71.xml"/><Relationship Id="rId14"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8" Type="http://schemas.openxmlformats.org/officeDocument/2006/relationships/tags" Target="../tags/tag82.xml"/><Relationship Id="rId13" Type="http://schemas.openxmlformats.org/officeDocument/2006/relationships/image" Target="../media/image83.jpg"/><Relationship Id="rId3" Type="http://schemas.openxmlformats.org/officeDocument/2006/relationships/tags" Target="../tags/tag77.xml"/><Relationship Id="rId7" Type="http://schemas.openxmlformats.org/officeDocument/2006/relationships/tags" Target="../tags/tag81.xml"/><Relationship Id="rId12" Type="http://schemas.openxmlformats.org/officeDocument/2006/relationships/notesSlide" Target="../notesSlides/notesSlide23.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tags" Target="../tags/tag80.xml"/><Relationship Id="rId11" Type="http://schemas.openxmlformats.org/officeDocument/2006/relationships/slideLayout" Target="../slideLayouts/slideLayout7.xml"/><Relationship Id="rId5" Type="http://schemas.openxmlformats.org/officeDocument/2006/relationships/tags" Target="../tags/tag79.xml"/><Relationship Id="rId10" Type="http://schemas.openxmlformats.org/officeDocument/2006/relationships/tags" Target="../tags/tag84.xml"/><Relationship Id="rId4" Type="http://schemas.openxmlformats.org/officeDocument/2006/relationships/tags" Target="../tags/tag78.xml"/><Relationship Id="rId9" Type="http://schemas.openxmlformats.org/officeDocument/2006/relationships/tags" Target="../tags/tag83.xml"/><Relationship Id="rId1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notesSlide" Target="../notesSlides/notesSlide24.xml"/><Relationship Id="rId3" Type="http://schemas.openxmlformats.org/officeDocument/2006/relationships/tags" Target="../tags/tag87.xml"/><Relationship Id="rId7" Type="http://schemas.openxmlformats.org/officeDocument/2006/relationships/slideLayout" Target="../slideLayouts/slideLayout7.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tags" Target="../tags/tag90.xml"/><Relationship Id="rId5" Type="http://schemas.openxmlformats.org/officeDocument/2006/relationships/tags" Target="../tags/tag89.xml"/><Relationship Id="rId10" Type="http://schemas.openxmlformats.org/officeDocument/2006/relationships/image" Target="../media/image2.png"/><Relationship Id="rId4" Type="http://schemas.openxmlformats.org/officeDocument/2006/relationships/tags" Target="../tags/tag88.xml"/><Relationship Id="rId9" Type="http://schemas.openxmlformats.org/officeDocument/2006/relationships/image" Target="../media/image84.jp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tags" Target="../tags/tag93.xml"/><Relationship Id="rId7" Type="http://schemas.openxmlformats.org/officeDocument/2006/relationships/image" Target="../media/image2.png"/><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image" Target="../media/image85.jpg"/><Relationship Id="rId5" Type="http://schemas.openxmlformats.org/officeDocument/2006/relationships/notesSlide" Target="../notesSlides/notesSlide25.xml"/><Relationship Id="rId4"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tags" Target="../tags/tag101.xml"/><Relationship Id="rId13" Type="http://schemas.openxmlformats.org/officeDocument/2006/relationships/image" Target="../media/image86.jpg"/><Relationship Id="rId3" Type="http://schemas.openxmlformats.org/officeDocument/2006/relationships/tags" Target="../tags/tag96.xml"/><Relationship Id="rId7" Type="http://schemas.openxmlformats.org/officeDocument/2006/relationships/tags" Target="../tags/tag100.xml"/><Relationship Id="rId12" Type="http://schemas.openxmlformats.org/officeDocument/2006/relationships/notesSlide" Target="../notesSlides/notesSlide26.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slideLayout" Target="../slideLayouts/slideLayout7.xml"/><Relationship Id="rId5" Type="http://schemas.openxmlformats.org/officeDocument/2006/relationships/tags" Target="../tags/tag98.xml"/><Relationship Id="rId15" Type="http://schemas.openxmlformats.org/officeDocument/2006/relationships/image" Target="../media/image87.png"/><Relationship Id="rId10" Type="http://schemas.openxmlformats.org/officeDocument/2006/relationships/tags" Target="../tags/tag103.xml"/><Relationship Id="rId4" Type="http://schemas.openxmlformats.org/officeDocument/2006/relationships/tags" Target="../tags/tag97.xml"/><Relationship Id="rId9" Type="http://schemas.openxmlformats.org/officeDocument/2006/relationships/tags" Target="../tags/tag102.xml"/><Relationship Id="rId14" Type="http://schemas.openxmlformats.org/officeDocument/2006/relationships/image" Target="../media/image2.png"/></Relationships>
</file>

<file path=ppt/slides/_rels/slide32.xml.rels><?xml version="1.0" encoding="UTF-8" standalone="yes"?>
<Relationships xmlns="http://schemas.openxmlformats.org/package/2006/relationships"><Relationship Id="rId8" Type="http://schemas.openxmlformats.org/officeDocument/2006/relationships/tags" Target="../tags/tag111.xml"/><Relationship Id="rId13" Type="http://schemas.openxmlformats.org/officeDocument/2006/relationships/image" Target="../media/image2.png"/><Relationship Id="rId3" Type="http://schemas.openxmlformats.org/officeDocument/2006/relationships/tags" Target="../tags/tag106.xml"/><Relationship Id="rId7" Type="http://schemas.openxmlformats.org/officeDocument/2006/relationships/tags" Target="../tags/tag110.xml"/><Relationship Id="rId12" Type="http://schemas.openxmlformats.org/officeDocument/2006/relationships/image" Target="../media/image87.png"/><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tags" Target="../tags/tag109.xml"/><Relationship Id="rId11" Type="http://schemas.openxmlformats.org/officeDocument/2006/relationships/image" Target="../media/image88.jpg"/><Relationship Id="rId5" Type="http://schemas.openxmlformats.org/officeDocument/2006/relationships/tags" Target="../tags/tag108.xml"/><Relationship Id="rId10" Type="http://schemas.openxmlformats.org/officeDocument/2006/relationships/notesSlide" Target="../notesSlides/notesSlide27.xml"/><Relationship Id="rId4" Type="http://schemas.openxmlformats.org/officeDocument/2006/relationships/tags" Target="../tags/tag107.xml"/><Relationship Id="rId9"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hyperlink" Target="http://www.1ppt.com/xiazai/" TargetMode="External"/><Relationship Id="rId13" Type="http://schemas.openxmlformats.org/officeDocument/2006/relationships/hyperlink" Target="http://www.1ppt.com/kejian/" TargetMode="External"/><Relationship Id="rId18" Type="http://schemas.openxmlformats.org/officeDocument/2006/relationships/image" Target="../media/image89.png"/><Relationship Id="rId3" Type="http://schemas.openxmlformats.org/officeDocument/2006/relationships/hyperlink" Target="http://www.1ppt.com/hangye/" TargetMode="External"/><Relationship Id="rId7" Type="http://schemas.openxmlformats.org/officeDocument/2006/relationships/hyperlink" Target="http://www.1ppt.com/tubiao/" TargetMode="External"/><Relationship Id="rId12" Type="http://schemas.openxmlformats.org/officeDocument/2006/relationships/hyperlink" Target="http://www.1ppt.com/ziliao/" TargetMode="External"/><Relationship Id="rId17" Type="http://schemas.openxmlformats.org/officeDocument/2006/relationships/hyperlink" Target="http://www.1ppt.com/ziti/" TargetMode="External"/><Relationship Id="rId2" Type="http://schemas.openxmlformats.org/officeDocument/2006/relationships/hyperlink" Target="http://www.1ppt.com/moban/" TargetMode="External"/><Relationship Id="rId16" Type="http://schemas.openxmlformats.org/officeDocument/2006/relationships/hyperlink" Target="http://www.1ppt.com/jiaoan/" TargetMode="External"/><Relationship Id="rId20" Type="http://schemas.openxmlformats.org/officeDocument/2006/relationships/image" Target="../media/image91.png"/><Relationship Id="rId1" Type="http://schemas.openxmlformats.org/officeDocument/2006/relationships/slideLayout" Target="../slideLayouts/slideLayout13.xml"/><Relationship Id="rId6" Type="http://schemas.openxmlformats.org/officeDocument/2006/relationships/hyperlink" Target="http://www.1ppt.com/beijing/" TargetMode="External"/><Relationship Id="rId11" Type="http://schemas.openxmlformats.org/officeDocument/2006/relationships/hyperlink" Target="http://www.1ppt.com/excel/" TargetMode="External"/><Relationship Id="rId5" Type="http://schemas.openxmlformats.org/officeDocument/2006/relationships/hyperlink" Target="http://www.1ppt.com/sucai/" TargetMode="External"/><Relationship Id="rId15" Type="http://schemas.openxmlformats.org/officeDocument/2006/relationships/hyperlink" Target="http://www.1ppt.com/shiti/" TargetMode="External"/><Relationship Id="rId10" Type="http://schemas.openxmlformats.org/officeDocument/2006/relationships/hyperlink" Target="http://www.1ppt.com/word/" TargetMode="External"/><Relationship Id="rId19" Type="http://schemas.openxmlformats.org/officeDocument/2006/relationships/image" Target="../media/image90.png"/><Relationship Id="rId4" Type="http://schemas.openxmlformats.org/officeDocument/2006/relationships/hyperlink" Target="http://www.1ppt.com/jieri/" TargetMode="External"/><Relationship Id="rId9" Type="http://schemas.openxmlformats.org/officeDocument/2006/relationships/hyperlink" Target="http://www.1ppt.com/powerpoint/" TargetMode="External"/><Relationship Id="rId14" Type="http://schemas.openxmlformats.org/officeDocument/2006/relationships/hyperlink" Target="http://www.1ppt.com/fanwe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1.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l="-1000" r="-1000"/>
          </a:stretch>
        </a:blipFill>
        <a:effectLst/>
      </p:bgPr>
    </p:bg>
    <p:spTree>
      <p:nvGrpSpPr>
        <p:cNvPr id="1" name=""/>
        <p:cNvGrpSpPr/>
        <p:nvPr/>
      </p:nvGrpSpPr>
      <p:grpSpPr>
        <a:xfrm>
          <a:off x="0" y="0"/>
          <a:ext cx="0" cy="0"/>
          <a:chOff x="0" y="0"/>
          <a:chExt cx="0" cy="0"/>
        </a:xfrm>
      </p:grpSpPr>
      <p:pic>
        <p:nvPicPr>
          <p:cNvPr id="8" name="PA_库_图片 7"/>
          <p:cNvPicPr>
            <a:picLocks noChangeAspect="1"/>
          </p:cNvPicPr>
          <p:nvPr>
            <p:custDataLst>
              <p:tags r:id="rId1"/>
            </p:custDataLst>
          </p:nvPr>
        </p:nvPicPr>
        <p:blipFill>
          <a:blip r:embed="rId5">
            <a:extLst/>
          </a:blip>
          <a:stretch>
            <a:fillRect/>
          </a:stretch>
        </p:blipFill>
        <p:spPr>
          <a:xfrm>
            <a:off x="5965816" y="4379792"/>
            <a:ext cx="485726" cy="675278"/>
          </a:xfrm>
          <a:prstGeom prst="rect">
            <a:avLst/>
          </a:prstGeom>
        </p:spPr>
      </p:pic>
      <p:sp>
        <p:nvSpPr>
          <p:cNvPr id="2" name="文本框 1">
            <a:extLst>
              <a:ext uri="{FF2B5EF4-FFF2-40B4-BE49-F238E27FC236}">
                <a16:creationId xmlns:a16="http://schemas.microsoft.com/office/drawing/2014/main" id="{3B97A0A3-3453-4F33-B6AC-BA2C8C12E252}"/>
              </a:ext>
            </a:extLst>
          </p:cNvPr>
          <p:cNvSpPr txBox="1"/>
          <p:nvPr/>
        </p:nvSpPr>
        <p:spPr>
          <a:xfrm>
            <a:off x="6678967" y="4717431"/>
            <a:ext cx="5513033" cy="1354217"/>
          </a:xfrm>
          <a:prstGeom prst="rect">
            <a:avLst/>
          </a:prstGeom>
          <a:noFill/>
        </p:spPr>
        <p:txBody>
          <a:bodyPr wrap="square" rtlCol="0">
            <a:spAutoFit/>
          </a:bodyPr>
          <a:lstStyle/>
          <a:p>
            <a:r>
              <a:rPr lang="en-US" altLang="zh-CN" sz="5400" dirty="0"/>
              <a:t>    </a:t>
            </a:r>
            <a:r>
              <a:rPr lang="en-US" altLang="zh-CN" sz="5400" dirty="0" err="1"/>
              <a:t>Xgboost</a:t>
            </a:r>
            <a:endParaRPr lang="en-US" altLang="zh-CN" sz="5400" dirty="0"/>
          </a:p>
          <a:p>
            <a:r>
              <a:rPr lang="zh-CN" altLang="en-US" sz="2800" dirty="0"/>
              <a:t>              唐凌志</a:t>
            </a:r>
          </a:p>
        </p:txBody>
      </p:sp>
    </p:spTree>
    <p:extLst>
      <p:ext uri="{BB962C8B-B14F-4D97-AF65-F5344CB8AC3E}">
        <p14:creationId xmlns:p14="http://schemas.microsoft.com/office/powerpoint/2010/main" val="185479005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2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D067479-C4C9-424E-BD7B-19FC05799D85}"/>
              </a:ext>
            </a:extLst>
          </p:cNvPr>
          <p:cNvPicPr>
            <a:picLocks noChangeAspect="1"/>
          </p:cNvPicPr>
          <p:nvPr/>
        </p:nvPicPr>
        <p:blipFill>
          <a:blip r:embed="rId4"/>
          <a:stretch>
            <a:fillRect/>
          </a:stretch>
        </p:blipFill>
        <p:spPr>
          <a:xfrm>
            <a:off x="251965" y="419325"/>
            <a:ext cx="8207451" cy="2156647"/>
          </a:xfrm>
          <a:prstGeom prst="rect">
            <a:avLst/>
          </a:prstGeom>
        </p:spPr>
      </p:pic>
      <p:pic>
        <p:nvPicPr>
          <p:cNvPr id="4" name="图片 3">
            <a:extLst>
              <a:ext uri="{FF2B5EF4-FFF2-40B4-BE49-F238E27FC236}">
                <a16:creationId xmlns:a16="http://schemas.microsoft.com/office/drawing/2014/main" id="{52F72188-3313-4E47-ABCF-622958CCC177}"/>
              </a:ext>
            </a:extLst>
          </p:cNvPr>
          <p:cNvPicPr>
            <a:picLocks noChangeAspect="1"/>
          </p:cNvPicPr>
          <p:nvPr/>
        </p:nvPicPr>
        <p:blipFill>
          <a:blip r:embed="rId5"/>
          <a:stretch>
            <a:fillRect/>
          </a:stretch>
        </p:blipFill>
        <p:spPr>
          <a:xfrm>
            <a:off x="251965" y="2875167"/>
            <a:ext cx="7056732" cy="1582968"/>
          </a:xfrm>
          <a:prstGeom prst="rect">
            <a:avLst/>
          </a:prstGeom>
        </p:spPr>
      </p:pic>
      <p:pic>
        <p:nvPicPr>
          <p:cNvPr id="5" name="图片 4">
            <a:extLst>
              <a:ext uri="{FF2B5EF4-FFF2-40B4-BE49-F238E27FC236}">
                <a16:creationId xmlns:a16="http://schemas.microsoft.com/office/drawing/2014/main" id="{07B9C55B-720E-4A4F-AB27-9DE0DCF792B5}"/>
              </a:ext>
            </a:extLst>
          </p:cNvPr>
          <p:cNvPicPr>
            <a:picLocks noChangeAspect="1"/>
          </p:cNvPicPr>
          <p:nvPr/>
        </p:nvPicPr>
        <p:blipFill>
          <a:blip r:embed="rId6"/>
          <a:stretch>
            <a:fillRect/>
          </a:stretch>
        </p:blipFill>
        <p:spPr>
          <a:xfrm>
            <a:off x="244343" y="4449256"/>
            <a:ext cx="8222693" cy="2362405"/>
          </a:xfrm>
          <a:prstGeom prst="rect">
            <a:avLst/>
          </a:prstGeom>
        </p:spPr>
      </p:pic>
      <p:cxnSp>
        <p:nvCxnSpPr>
          <p:cNvPr id="18" name="直接连接符 17">
            <a:extLst>
              <a:ext uri="{FF2B5EF4-FFF2-40B4-BE49-F238E27FC236}">
                <a16:creationId xmlns:a16="http://schemas.microsoft.com/office/drawing/2014/main" id="{5DBD3E0F-48B1-4CD0-81F2-CEB54E5A42A6}"/>
              </a:ext>
            </a:extLst>
          </p:cNvPr>
          <p:cNvCxnSpPr>
            <a:cxnSpLocks/>
          </p:cNvCxnSpPr>
          <p:nvPr/>
        </p:nvCxnSpPr>
        <p:spPr>
          <a:xfrm>
            <a:off x="1081548" y="2743200"/>
            <a:ext cx="3721271"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矩形: 圆角 20">
            <a:extLst>
              <a:ext uri="{FF2B5EF4-FFF2-40B4-BE49-F238E27FC236}">
                <a16:creationId xmlns:a16="http://schemas.microsoft.com/office/drawing/2014/main" id="{78A9E5E3-6A73-46E6-A7F0-F3295917A4E9}"/>
              </a:ext>
            </a:extLst>
          </p:cNvPr>
          <p:cNvSpPr/>
          <p:nvPr/>
        </p:nvSpPr>
        <p:spPr>
          <a:xfrm>
            <a:off x="4810441" y="2417967"/>
            <a:ext cx="1998732"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dirty="0">
                <a:solidFill>
                  <a:srgbClr val="FF0000"/>
                </a:solidFill>
              </a:rPr>
              <a:t>找到</a:t>
            </a:r>
            <a:r>
              <a:rPr lang="en-US" altLang="zh-CN" sz="1200" dirty="0">
                <a:solidFill>
                  <a:srgbClr val="FF0000"/>
                </a:solidFill>
              </a:rPr>
              <a:t>ft</a:t>
            </a:r>
            <a:r>
              <a:rPr lang="zh-CN" altLang="en-US" sz="1200" dirty="0">
                <a:solidFill>
                  <a:srgbClr val="FF0000"/>
                </a:solidFill>
              </a:rPr>
              <a:t>来优化这一目标</a:t>
            </a:r>
          </a:p>
        </p:txBody>
      </p:sp>
      <p:cxnSp>
        <p:nvCxnSpPr>
          <p:cNvPr id="27" name="直接连接符 26">
            <a:extLst>
              <a:ext uri="{FF2B5EF4-FFF2-40B4-BE49-F238E27FC236}">
                <a16:creationId xmlns:a16="http://schemas.microsoft.com/office/drawing/2014/main" id="{D96A374F-9336-47D7-8D0A-E4B9263A7B63}"/>
              </a:ext>
            </a:extLst>
          </p:cNvPr>
          <p:cNvCxnSpPr>
            <a:cxnSpLocks/>
          </p:cNvCxnSpPr>
          <p:nvPr/>
        </p:nvCxnSpPr>
        <p:spPr>
          <a:xfrm>
            <a:off x="1784412" y="2408744"/>
            <a:ext cx="4749553" cy="3221716"/>
          </a:xfrm>
          <a:prstGeom prst="line">
            <a:avLst/>
          </a:prstGeom>
        </p:spPr>
        <p:style>
          <a:lnRef idx="1">
            <a:schemeClr val="accent1"/>
          </a:lnRef>
          <a:fillRef idx="0">
            <a:schemeClr val="accent1"/>
          </a:fillRef>
          <a:effectRef idx="0">
            <a:schemeClr val="accent1"/>
          </a:effectRef>
          <a:fontRef idx="minor">
            <a:schemeClr val="tx1"/>
          </a:fontRef>
        </p:style>
      </p:cxnSp>
      <p:sp>
        <p:nvSpPr>
          <p:cNvPr id="29" name="矩形: 圆角 28">
            <a:extLst>
              <a:ext uri="{FF2B5EF4-FFF2-40B4-BE49-F238E27FC236}">
                <a16:creationId xmlns:a16="http://schemas.microsoft.com/office/drawing/2014/main" id="{37F7E33F-EC27-41F4-B2C0-D0C704DEDF3B}"/>
              </a:ext>
            </a:extLst>
          </p:cNvPr>
          <p:cNvSpPr/>
          <p:nvPr/>
        </p:nvSpPr>
        <p:spPr>
          <a:xfrm>
            <a:off x="6551721" y="5575025"/>
            <a:ext cx="621437" cy="21992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x</a:t>
            </a:r>
            <a:endParaRPr lang="zh-CN" altLang="en-US" dirty="0">
              <a:solidFill>
                <a:schemeClr val="tx1"/>
              </a:solidFill>
            </a:endParaRPr>
          </a:p>
        </p:txBody>
      </p:sp>
      <p:cxnSp>
        <p:nvCxnSpPr>
          <p:cNvPr id="32" name="直接连接符 31">
            <a:extLst>
              <a:ext uri="{FF2B5EF4-FFF2-40B4-BE49-F238E27FC236}">
                <a16:creationId xmlns:a16="http://schemas.microsoft.com/office/drawing/2014/main" id="{777EAA42-E11C-4C35-9820-9B3B1CD2D90E}"/>
              </a:ext>
            </a:extLst>
          </p:cNvPr>
          <p:cNvCxnSpPr>
            <a:cxnSpLocks/>
          </p:cNvCxnSpPr>
          <p:nvPr/>
        </p:nvCxnSpPr>
        <p:spPr>
          <a:xfrm>
            <a:off x="2942183" y="2485748"/>
            <a:ext cx="3955767" cy="1890943"/>
          </a:xfrm>
          <a:prstGeom prst="line">
            <a:avLst/>
          </a:prstGeom>
        </p:spPr>
        <p:style>
          <a:lnRef idx="1">
            <a:schemeClr val="accent1"/>
          </a:lnRef>
          <a:fillRef idx="0">
            <a:schemeClr val="accent1"/>
          </a:fillRef>
          <a:effectRef idx="0">
            <a:schemeClr val="accent1"/>
          </a:effectRef>
          <a:fontRef idx="minor">
            <a:schemeClr val="tx1"/>
          </a:fontRef>
        </p:style>
      </p:cxnSp>
      <p:pic>
        <p:nvPicPr>
          <p:cNvPr id="35" name="图片 34">
            <a:extLst>
              <a:ext uri="{FF2B5EF4-FFF2-40B4-BE49-F238E27FC236}">
                <a16:creationId xmlns:a16="http://schemas.microsoft.com/office/drawing/2014/main" id="{D4B11AB1-77EB-4FC7-AAE0-7E8902B2007D}"/>
              </a:ext>
            </a:extLst>
          </p:cNvPr>
          <p:cNvPicPr>
            <a:picLocks noChangeAspect="1"/>
          </p:cNvPicPr>
          <p:nvPr/>
        </p:nvPicPr>
        <p:blipFill>
          <a:blip r:embed="rId7"/>
          <a:stretch>
            <a:fillRect/>
          </a:stretch>
        </p:blipFill>
        <p:spPr>
          <a:xfrm>
            <a:off x="6924804" y="4225063"/>
            <a:ext cx="281964" cy="220999"/>
          </a:xfrm>
          <a:prstGeom prst="rect">
            <a:avLst/>
          </a:prstGeom>
        </p:spPr>
      </p:pic>
      <p:sp>
        <p:nvSpPr>
          <p:cNvPr id="3" name="矩形 2">
            <a:extLst>
              <a:ext uri="{FF2B5EF4-FFF2-40B4-BE49-F238E27FC236}">
                <a16:creationId xmlns:a16="http://schemas.microsoft.com/office/drawing/2014/main" id="{A06EAC11-769E-4525-B63D-5B66E9D7E3CA}"/>
              </a:ext>
            </a:extLst>
          </p:cNvPr>
          <p:cNvSpPr/>
          <p:nvPr/>
        </p:nvSpPr>
        <p:spPr>
          <a:xfrm>
            <a:off x="5026034" y="1018331"/>
            <a:ext cx="6096000" cy="1754326"/>
          </a:xfrm>
          <a:prstGeom prst="rect">
            <a:avLst/>
          </a:prstGeom>
        </p:spPr>
        <p:txBody>
          <a:bodyPr>
            <a:spAutoFit/>
          </a:bodyPr>
          <a:lstStyle/>
          <a:p>
            <a:r>
              <a:rPr lang="zh-CN" altLang="en-US" dirty="0"/>
              <a:t>直观上看，目标要求预测误差尽量小，叶子节点尽量少，节点数值尽量不极端（这个怎么看，如果某个样本</a:t>
            </a:r>
            <a:r>
              <a:rPr lang="en-US" altLang="zh-CN" dirty="0"/>
              <a:t>label</a:t>
            </a:r>
            <a:r>
              <a:rPr lang="zh-CN" altLang="en-US" dirty="0"/>
              <a:t>数值为</a:t>
            </a:r>
            <a:r>
              <a:rPr lang="en-US" altLang="zh-CN" dirty="0"/>
              <a:t>4</a:t>
            </a:r>
            <a:r>
              <a:rPr lang="zh-CN" altLang="en-US" dirty="0"/>
              <a:t>，那么第一个回归树预测</a:t>
            </a:r>
            <a:r>
              <a:rPr lang="en-US" altLang="zh-CN" dirty="0"/>
              <a:t>3</a:t>
            </a:r>
            <a:r>
              <a:rPr lang="zh-CN" altLang="en-US" dirty="0"/>
              <a:t>，第二个预测为</a:t>
            </a:r>
            <a:r>
              <a:rPr lang="en-US" altLang="zh-CN" dirty="0"/>
              <a:t>1</a:t>
            </a:r>
            <a:r>
              <a:rPr lang="zh-CN" altLang="en-US" dirty="0"/>
              <a:t>；另外一组回归树，一个预测</a:t>
            </a:r>
            <a:r>
              <a:rPr lang="en-US" altLang="zh-CN" dirty="0"/>
              <a:t>2</a:t>
            </a:r>
            <a:r>
              <a:rPr lang="zh-CN" altLang="en-US" dirty="0"/>
              <a:t>，一个预测</a:t>
            </a:r>
            <a:r>
              <a:rPr lang="en-US" altLang="zh-CN" dirty="0"/>
              <a:t>2</a:t>
            </a:r>
            <a:r>
              <a:rPr lang="zh-CN" altLang="en-US" dirty="0"/>
              <a:t>，那么倾向后一种，为什么呢？前一种情况，第一棵树学的太多，太接近</a:t>
            </a:r>
            <a:r>
              <a:rPr lang="en-US" altLang="zh-CN" dirty="0"/>
              <a:t>4</a:t>
            </a:r>
            <a:r>
              <a:rPr lang="zh-CN" altLang="en-US" dirty="0"/>
              <a:t>，也就意味着有较大的过拟合的风险）</a:t>
            </a:r>
          </a:p>
        </p:txBody>
      </p:sp>
    </p:spTree>
    <p:extLst>
      <p:ext uri="{BB962C8B-B14F-4D97-AF65-F5344CB8AC3E}">
        <p14:creationId xmlns:p14="http://schemas.microsoft.com/office/powerpoint/2010/main" val="31551649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1651" y="1257576"/>
            <a:ext cx="7676865" cy="6858000"/>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7693" y="166692"/>
            <a:ext cx="3771091" cy="3368841"/>
          </a:xfrm>
          <a:prstGeom prst="rect">
            <a:avLst/>
          </a:prstGeom>
        </p:spPr>
      </p:pic>
      <p:pic>
        <p:nvPicPr>
          <p:cNvPr id="8" name="图片 7">
            <a:extLst>
              <a:ext uri="{FF2B5EF4-FFF2-40B4-BE49-F238E27FC236}">
                <a16:creationId xmlns:a16="http://schemas.microsoft.com/office/drawing/2014/main" id="{8E44CC03-BE4A-4E1D-8A5D-F02F0526EB23}"/>
              </a:ext>
            </a:extLst>
          </p:cNvPr>
          <p:cNvPicPr>
            <a:picLocks noChangeAspect="1"/>
          </p:cNvPicPr>
          <p:nvPr/>
        </p:nvPicPr>
        <p:blipFill>
          <a:blip r:embed="rId6"/>
          <a:stretch>
            <a:fillRect/>
          </a:stretch>
        </p:blipFill>
        <p:spPr>
          <a:xfrm>
            <a:off x="4057646" y="166692"/>
            <a:ext cx="7933107" cy="2543404"/>
          </a:xfrm>
          <a:prstGeom prst="rect">
            <a:avLst/>
          </a:prstGeom>
        </p:spPr>
      </p:pic>
      <p:pic>
        <p:nvPicPr>
          <p:cNvPr id="9" name="图片 8">
            <a:extLst>
              <a:ext uri="{FF2B5EF4-FFF2-40B4-BE49-F238E27FC236}">
                <a16:creationId xmlns:a16="http://schemas.microsoft.com/office/drawing/2014/main" id="{51A49B37-E635-4771-85DF-FEE17801A8B2}"/>
              </a:ext>
            </a:extLst>
          </p:cNvPr>
          <p:cNvPicPr>
            <a:picLocks noChangeAspect="1"/>
          </p:cNvPicPr>
          <p:nvPr/>
        </p:nvPicPr>
        <p:blipFill>
          <a:blip r:embed="rId7"/>
          <a:stretch>
            <a:fillRect/>
          </a:stretch>
        </p:blipFill>
        <p:spPr>
          <a:xfrm>
            <a:off x="169004" y="4750720"/>
            <a:ext cx="8131245" cy="1699407"/>
          </a:xfrm>
          <a:prstGeom prst="rect">
            <a:avLst/>
          </a:prstGeom>
        </p:spPr>
      </p:pic>
      <p:sp>
        <p:nvSpPr>
          <p:cNvPr id="10" name="矩形 9">
            <a:extLst>
              <a:ext uri="{FF2B5EF4-FFF2-40B4-BE49-F238E27FC236}">
                <a16:creationId xmlns:a16="http://schemas.microsoft.com/office/drawing/2014/main" id="{AC08CA09-828A-48DB-8F7B-1FD56B4F9532}"/>
              </a:ext>
            </a:extLst>
          </p:cNvPr>
          <p:cNvSpPr/>
          <p:nvPr/>
        </p:nvSpPr>
        <p:spPr>
          <a:xfrm>
            <a:off x="169004" y="4317244"/>
            <a:ext cx="2654095" cy="369332"/>
          </a:xfrm>
          <a:prstGeom prst="rect">
            <a:avLst/>
          </a:prstGeom>
        </p:spPr>
        <p:txBody>
          <a:bodyPr wrap="square">
            <a:spAutoFit/>
          </a:bodyPr>
          <a:lstStyle/>
          <a:p>
            <a:r>
              <a:rPr lang="en-US" altLang="zh-CN" b="1" dirty="0">
                <a:solidFill>
                  <a:srgbClr val="333333"/>
                </a:solidFill>
                <a:highlight>
                  <a:srgbClr val="AEC3C7"/>
                </a:highlight>
                <a:latin typeface="Segoe UI" panose="020B0502040204020203" pitchFamily="34" charset="0"/>
              </a:rPr>
              <a:t>2. </a:t>
            </a:r>
            <a:r>
              <a:rPr lang="zh-CN" altLang="en-US" b="1" dirty="0">
                <a:solidFill>
                  <a:srgbClr val="333333"/>
                </a:solidFill>
                <a:highlight>
                  <a:srgbClr val="AEC3C7"/>
                </a:highlight>
                <a:latin typeface="Segoe UI" panose="020B0502040204020203" pitchFamily="34" charset="0"/>
              </a:rPr>
              <a:t>决策树的复杂度</a:t>
            </a:r>
            <a:r>
              <a:rPr lang="zh-CN" altLang="en-US" b="1" dirty="0">
                <a:solidFill>
                  <a:srgbClr val="333333"/>
                </a:solidFill>
                <a:latin typeface="Segoe UI" panose="020B0502040204020203" pitchFamily="34" charset="0"/>
              </a:rPr>
              <a:t>度</a:t>
            </a:r>
            <a:endParaRPr lang="zh-CN" altLang="en-US" dirty="0"/>
          </a:p>
        </p:txBody>
      </p:sp>
    </p:spTree>
    <p:extLst>
      <p:ext uri="{BB962C8B-B14F-4D97-AF65-F5344CB8AC3E}">
        <p14:creationId xmlns:p14="http://schemas.microsoft.com/office/powerpoint/2010/main" val="424551402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000" b="-3000"/>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174" y="0"/>
            <a:ext cx="2451100" cy="2647188"/>
          </a:xfrm>
          <a:prstGeom prst="rect">
            <a:avLst/>
          </a:prstGeom>
        </p:spPr>
      </p:pic>
      <p:pic>
        <p:nvPicPr>
          <p:cNvPr id="3" name="图片 2">
            <a:extLst>
              <a:ext uri="{FF2B5EF4-FFF2-40B4-BE49-F238E27FC236}">
                <a16:creationId xmlns:a16="http://schemas.microsoft.com/office/drawing/2014/main" id="{6A6E170D-0E7F-43B5-A19F-CF4F127B4470}"/>
              </a:ext>
            </a:extLst>
          </p:cNvPr>
          <p:cNvPicPr>
            <a:picLocks noChangeAspect="1"/>
          </p:cNvPicPr>
          <p:nvPr/>
        </p:nvPicPr>
        <p:blipFill>
          <a:blip r:embed="rId5"/>
          <a:stretch>
            <a:fillRect/>
          </a:stretch>
        </p:blipFill>
        <p:spPr>
          <a:xfrm>
            <a:off x="2537818" y="585121"/>
            <a:ext cx="7933107" cy="662997"/>
          </a:xfrm>
          <a:prstGeom prst="rect">
            <a:avLst/>
          </a:prstGeom>
        </p:spPr>
      </p:pic>
      <p:pic>
        <p:nvPicPr>
          <p:cNvPr id="21" name="图片 20">
            <a:extLst>
              <a:ext uri="{FF2B5EF4-FFF2-40B4-BE49-F238E27FC236}">
                <a16:creationId xmlns:a16="http://schemas.microsoft.com/office/drawing/2014/main" id="{0BE7A5BF-A762-48DD-8E56-45991E25996A}"/>
              </a:ext>
            </a:extLst>
          </p:cNvPr>
          <p:cNvPicPr>
            <a:picLocks noChangeAspect="1"/>
          </p:cNvPicPr>
          <p:nvPr/>
        </p:nvPicPr>
        <p:blipFill>
          <a:blip r:embed="rId6"/>
          <a:stretch>
            <a:fillRect/>
          </a:stretch>
        </p:blipFill>
        <p:spPr>
          <a:xfrm>
            <a:off x="2537818" y="1322655"/>
            <a:ext cx="8237934" cy="510584"/>
          </a:xfrm>
          <a:prstGeom prst="rect">
            <a:avLst/>
          </a:prstGeom>
        </p:spPr>
      </p:pic>
      <p:pic>
        <p:nvPicPr>
          <p:cNvPr id="22" name="图片 21">
            <a:extLst>
              <a:ext uri="{FF2B5EF4-FFF2-40B4-BE49-F238E27FC236}">
                <a16:creationId xmlns:a16="http://schemas.microsoft.com/office/drawing/2014/main" id="{50F768F4-E330-4894-98F6-BE6F597DC757}"/>
              </a:ext>
            </a:extLst>
          </p:cNvPr>
          <p:cNvPicPr>
            <a:picLocks noChangeAspect="1"/>
          </p:cNvPicPr>
          <p:nvPr/>
        </p:nvPicPr>
        <p:blipFill>
          <a:blip r:embed="rId7"/>
          <a:stretch>
            <a:fillRect/>
          </a:stretch>
        </p:blipFill>
        <p:spPr>
          <a:xfrm>
            <a:off x="-15103" y="724793"/>
            <a:ext cx="2552921" cy="716342"/>
          </a:xfrm>
          <a:prstGeom prst="rect">
            <a:avLst/>
          </a:prstGeom>
        </p:spPr>
      </p:pic>
      <p:sp>
        <p:nvSpPr>
          <p:cNvPr id="23" name="矩形 22">
            <a:extLst>
              <a:ext uri="{FF2B5EF4-FFF2-40B4-BE49-F238E27FC236}">
                <a16:creationId xmlns:a16="http://schemas.microsoft.com/office/drawing/2014/main" id="{40459DF2-C174-4280-A590-338817B8CE96}"/>
              </a:ext>
            </a:extLst>
          </p:cNvPr>
          <p:cNvSpPr/>
          <p:nvPr/>
        </p:nvSpPr>
        <p:spPr>
          <a:xfrm>
            <a:off x="0" y="2658574"/>
            <a:ext cx="2291012" cy="369332"/>
          </a:xfrm>
          <a:prstGeom prst="rect">
            <a:avLst/>
          </a:prstGeom>
        </p:spPr>
        <p:txBody>
          <a:bodyPr wrap="none">
            <a:spAutoFit/>
          </a:bodyPr>
          <a:lstStyle/>
          <a:p>
            <a:r>
              <a:rPr lang="en-US" altLang="zh-CN" b="1" dirty="0">
                <a:solidFill>
                  <a:srgbClr val="333333"/>
                </a:solidFill>
                <a:latin typeface="Segoe UI" panose="020B0502040204020203" pitchFamily="34" charset="0"/>
              </a:rPr>
              <a:t>3. </a:t>
            </a:r>
            <a:r>
              <a:rPr lang="zh-CN" altLang="en-US" b="1" dirty="0">
                <a:solidFill>
                  <a:srgbClr val="333333"/>
                </a:solidFill>
                <a:latin typeface="Segoe UI" panose="020B0502040204020203" pitchFamily="34" charset="0"/>
              </a:rPr>
              <a:t>目标函数的最小化</a:t>
            </a:r>
            <a:endParaRPr lang="zh-CN" altLang="en-US" dirty="0"/>
          </a:p>
        </p:txBody>
      </p:sp>
      <p:pic>
        <p:nvPicPr>
          <p:cNvPr id="24" name="图片 23">
            <a:extLst>
              <a:ext uri="{FF2B5EF4-FFF2-40B4-BE49-F238E27FC236}">
                <a16:creationId xmlns:a16="http://schemas.microsoft.com/office/drawing/2014/main" id="{1958DE2A-FC6B-4C1A-ABE9-8396398A7F6A}"/>
              </a:ext>
            </a:extLst>
          </p:cNvPr>
          <p:cNvPicPr>
            <a:picLocks noChangeAspect="1"/>
          </p:cNvPicPr>
          <p:nvPr/>
        </p:nvPicPr>
        <p:blipFill>
          <a:blip r:embed="rId8"/>
          <a:stretch>
            <a:fillRect/>
          </a:stretch>
        </p:blipFill>
        <p:spPr>
          <a:xfrm>
            <a:off x="2537818" y="2143248"/>
            <a:ext cx="8382726" cy="4404742"/>
          </a:xfrm>
          <a:prstGeom prst="rect">
            <a:avLst/>
          </a:prstGeom>
        </p:spPr>
      </p:pic>
      <p:pic>
        <p:nvPicPr>
          <p:cNvPr id="26" name="图片 25">
            <a:extLst>
              <a:ext uri="{FF2B5EF4-FFF2-40B4-BE49-F238E27FC236}">
                <a16:creationId xmlns:a16="http://schemas.microsoft.com/office/drawing/2014/main" id="{67FF412C-DF52-47D5-A41D-547B333BA35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6200000">
            <a:off x="6562339" y="3093094"/>
            <a:ext cx="629801" cy="4884502"/>
          </a:xfrm>
          <a:prstGeom prst="rect">
            <a:avLst/>
          </a:prstGeom>
        </p:spPr>
      </p:pic>
    </p:spTree>
    <p:extLst>
      <p:ext uri="{BB962C8B-B14F-4D97-AF65-F5344CB8AC3E}">
        <p14:creationId xmlns:p14="http://schemas.microsoft.com/office/powerpoint/2010/main" val="8688748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4521200"/>
            <a:ext cx="12191999" cy="11379200"/>
          </a:xfrm>
          <a:prstGeom prst="rect">
            <a:avLst/>
          </a:prstGeom>
        </p:spPr>
      </p:pic>
      <p:pic>
        <p:nvPicPr>
          <p:cNvPr id="3" name="图片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972" y="-2"/>
            <a:ext cx="12191998" cy="11379199"/>
          </a:xfrm>
          <a:prstGeom prst="rect">
            <a:avLst/>
          </a:prstGeom>
        </p:spPr>
      </p:pic>
      <p:pic>
        <p:nvPicPr>
          <p:cNvPr id="5" name="图片 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09550" y="-3127655"/>
            <a:ext cx="11982450" cy="9985656"/>
          </a:xfrm>
          <a:prstGeom prst="rect">
            <a:avLst/>
          </a:prstGeom>
        </p:spPr>
      </p:pic>
      <p:pic>
        <p:nvPicPr>
          <p:cNvPr id="6" name="图片 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981316" y="704850"/>
            <a:ext cx="8229368" cy="6858000"/>
          </a:xfrm>
          <a:prstGeom prst="rect">
            <a:avLst/>
          </a:prstGeom>
        </p:spPr>
      </p:pic>
      <p:pic>
        <p:nvPicPr>
          <p:cNvPr id="7" name="图片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52052" y="0"/>
            <a:ext cx="8229368" cy="6858000"/>
          </a:xfrm>
          <a:prstGeom prst="rect">
            <a:avLst/>
          </a:prstGeom>
        </p:spPr>
      </p:pic>
      <p:pic>
        <p:nvPicPr>
          <p:cNvPr id="9" name="图片 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52052" y="-3966343"/>
            <a:ext cx="12496103" cy="11663030"/>
          </a:xfrm>
          <a:prstGeom prst="rect">
            <a:avLst/>
          </a:prstGeom>
        </p:spPr>
      </p:pic>
      <p:pic>
        <p:nvPicPr>
          <p:cNvPr id="10" name="PA_库_图片 9"/>
          <p:cNvPicPr>
            <a:picLocks noChangeAspect="1"/>
          </p:cNvPicPr>
          <p:nvPr>
            <p:custDataLst>
              <p:tags r:id="rId1"/>
            </p:custDataLst>
          </p:nvPr>
        </p:nvPicPr>
        <p:blipFill>
          <a:blip r:embed="rId15">
            <a:extLst>
              <a:ext uri="{28A0092B-C50C-407E-A947-70E740481C1C}">
                <a14:useLocalDpi xmlns:a14="http://schemas.microsoft.com/office/drawing/2010/main" val="0"/>
              </a:ext>
            </a:extLst>
          </a:blip>
          <a:stretch>
            <a:fillRect/>
          </a:stretch>
        </p:blipFill>
        <p:spPr>
          <a:xfrm>
            <a:off x="4248091" y="-1504951"/>
            <a:ext cx="6476942" cy="6045147"/>
          </a:xfrm>
          <a:prstGeom prst="rect">
            <a:avLst/>
          </a:prstGeom>
        </p:spPr>
      </p:pic>
      <p:sp>
        <p:nvSpPr>
          <p:cNvPr id="11" name="PA_库_矩形 10"/>
          <p:cNvSpPr/>
          <p:nvPr>
            <p:custDataLst>
              <p:tags r:id="rId2"/>
            </p:custDataLst>
          </p:nvPr>
        </p:nvSpPr>
        <p:spPr>
          <a:xfrm>
            <a:off x="304887" y="1319895"/>
            <a:ext cx="1015663" cy="2996257"/>
          </a:xfrm>
          <a:prstGeom prst="rect">
            <a:avLst/>
          </a:prstGeom>
        </p:spPr>
        <p:txBody>
          <a:bodyPr vert="eaVert" wrap="square">
            <a:spAutoFit/>
          </a:bodyPr>
          <a:lstStyle/>
          <a:p>
            <a:pPr>
              <a:lnSpc>
                <a:spcPct val="150000"/>
              </a:lnSpc>
            </a:pPr>
            <a:r>
              <a:rPr lang="zh-CN" altLang="en-US" dirty="0">
                <a:solidFill>
                  <a:schemeClr val="tx1">
                    <a:lumMod val="50000"/>
                    <a:lumOff val="50000"/>
                  </a:schemeClr>
                </a:solidFill>
                <a:latin typeface="方正清刻本悦宋简体" panose="02000000000000000000" pitchFamily="2" charset="-122"/>
                <a:ea typeface="方正清刻本悦宋简体" panose="02000000000000000000" pitchFamily="2" charset="-122"/>
              </a:rPr>
              <a:t>一叶菩提</a:t>
            </a:r>
            <a:endParaRPr lang="en-US" altLang="zh-CN" dirty="0">
              <a:solidFill>
                <a:schemeClr val="tx1">
                  <a:lumMod val="50000"/>
                  <a:lumOff val="50000"/>
                </a:schemeClr>
              </a:solidFill>
              <a:latin typeface="方正清刻本悦宋简体" panose="02000000000000000000" pitchFamily="2" charset="-122"/>
              <a:ea typeface="方正清刻本悦宋简体" panose="02000000000000000000" pitchFamily="2" charset="-122"/>
            </a:endParaRPr>
          </a:p>
          <a:p>
            <a:pPr>
              <a:lnSpc>
                <a:spcPct val="150000"/>
              </a:lnSpc>
            </a:pPr>
            <a:r>
              <a:rPr lang="zh-CN" altLang="en-US" dirty="0">
                <a:solidFill>
                  <a:schemeClr val="tx1">
                    <a:lumMod val="50000"/>
                    <a:lumOff val="50000"/>
                  </a:schemeClr>
                </a:solidFill>
                <a:latin typeface="方正清刻本悦宋简体" panose="02000000000000000000" pitchFamily="2" charset="-122"/>
                <a:ea typeface="方正清刻本悦宋简体" panose="02000000000000000000" pitchFamily="2" charset="-122"/>
              </a:rPr>
              <a:t>一花一世界</a:t>
            </a:r>
            <a:endParaRPr lang="zh-CN" altLang="en-US" sz="1400" dirty="0">
              <a:solidFill>
                <a:schemeClr val="tx1">
                  <a:lumMod val="50000"/>
                  <a:lumOff val="50000"/>
                </a:schemeClr>
              </a:solidFill>
              <a:latin typeface="方正清刻本悦宋简体" panose="02000000000000000000" pitchFamily="2" charset="-122"/>
              <a:ea typeface="方正清刻本悦宋简体" panose="02000000000000000000" pitchFamily="2" charset="-122"/>
            </a:endParaRPr>
          </a:p>
        </p:txBody>
      </p:sp>
      <p:sp>
        <p:nvSpPr>
          <p:cNvPr id="12" name="PA_库_矩形 11"/>
          <p:cNvSpPr/>
          <p:nvPr>
            <p:custDataLst>
              <p:tags r:id="rId3"/>
            </p:custDataLst>
          </p:nvPr>
        </p:nvSpPr>
        <p:spPr>
          <a:xfrm>
            <a:off x="3850694" y="5689598"/>
            <a:ext cx="4490612" cy="379463"/>
          </a:xfrm>
          <a:prstGeom prst="rect">
            <a:avLst/>
          </a:prstGeom>
        </p:spPr>
        <p:txBody>
          <a:bodyPr vert="horz" wrap="square">
            <a:spAutoFit/>
          </a:bodyPr>
          <a:lstStyle/>
          <a:p>
            <a:pPr algn="ctr">
              <a:lnSpc>
                <a:spcPct val="150000"/>
              </a:lnSpc>
            </a:pPr>
            <a:r>
              <a:rPr lang="zh-CN" altLang="en-US" sz="1400"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心如止水  </a:t>
            </a:r>
            <a:r>
              <a:rPr lang="en-US" altLang="zh-CN" sz="1400"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   </a:t>
            </a:r>
            <a:r>
              <a:rPr lang="zh-CN" altLang="en-US" sz="1400"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了无杂念</a:t>
            </a:r>
          </a:p>
        </p:txBody>
      </p:sp>
      <p:cxnSp>
        <p:nvCxnSpPr>
          <p:cNvPr id="14" name="PA_库_直接连接符 13"/>
          <p:cNvCxnSpPr/>
          <p:nvPr>
            <p:custDataLst>
              <p:tags r:id="rId4"/>
            </p:custDataLst>
          </p:nvPr>
        </p:nvCxnSpPr>
        <p:spPr>
          <a:xfrm>
            <a:off x="3849189" y="6045146"/>
            <a:ext cx="4437676"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6" name="PA_库_矩形 15"/>
          <p:cNvSpPr/>
          <p:nvPr>
            <p:custDataLst>
              <p:tags r:id="rId5"/>
            </p:custDataLst>
          </p:nvPr>
        </p:nvSpPr>
        <p:spPr>
          <a:xfrm>
            <a:off x="3149192" y="6069061"/>
            <a:ext cx="5893613" cy="346249"/>
          </a:xfrm>
          <a:prstGeom prst="rect">
            <a:avLst/>
          </a:prstGeom>
        </p:spPr>
        <p:txBody>
          <a:bodyPr vert="horz" wrap="square">
            <a:spAutoFit/>
          </a:bodyPr>
          <a:lstStyle/>
          <a:p>
            <a:pPr algn="ctr">
              <a:lnSpc>
                <a:spcPct val="150000"/>
              </a:lnSpc>
            </a:pPr>
            <a:r>
              <a:rPr lang="zh-CN" altLang="en-US" sz="1100" dirty="0">
                <a:solidFill>
                  <a:schemeClr val="tx1">
                    <a:lumMod val="50000"/>
                    <a:lumOff val="50000"/>
                  </a:schemeClr>
                </a:solidFill>
                <a:latin typeface="方正清刻本悦宋简体" panose="02000000000000000000" pitchFamily="2" charset="-122"/>
                <a:ea typeface="方正清刻本悦宋简体" panose="02000000000000000000" pitchFamily="2" charset="-122"/>
              </a:rPr>
              <a:t>一念一心痛，一情一生殇。一花一世界，一树一菩提。一诗一盏茶，一坐一生静。</a:t>
            </a:r>
          </a:p>
        </p:txBody>
      </p:sp>
      <p:sp>
        <p:nvSpPr>
          <p:cNvPr id="2" name="矩形 1">
            <a:extLst>
              <a:ext uri="{FF2B5EF4-FFF2-40B4-BE49-F238E27FC236}">
                <a16:creationId xmlns:a16="http://schemas.microsoft.com/office/drawing/2014/main" id="{1703F6DD-ECF0-4232-B30A-AFE3BA4F8167}"/>
              </a:ext>
            </a:extLst>
          </p:cNvPr>
          <p:cNvSpPr/>
          <p:nvPr/>
        </p:nvSpPr>
        <p:spPr>
          <a:xfrm>
            <a:off x="259938" y="2818023"/>
            <a:ext cx="2983509" cy="369332"/>
          </a:xfrm>
          <a:prstGeom prst="rect">
            <a:avLst/>
          </a:prstGeom>
        </p:spPr>
        <p:txBody>
          <a:bodyPr wrap="none">
            <a:spAutoFit/>
          </a:bodyPr>
          <a:lstStyle/>
          <a:p>
            <a:r>
              <a:rPr lang="en-US" altLang="zh-CN" b="1" dirty="0">
                <a:solidFill>
                  <a:srgbClr val="333333"/>
                </a:solidFill>
                <a:latin typeface="Segoe UI" panose="020B0502040204020203" pitchFamily="34" charset="0"/>
              </a:rPr>
              <a:t>4. </a:t>
            </a:r>
            <a:r>
              <a:rPr lang="zh-CN" altLang="en-US" b="1" dirty="0">
                <a:solidFill>
                  <a:srgbClr val="333333"/>
                </a:solidFill>
                <a:latin typeface="Segoe UI" panose="020B0502040204020203" pitchFamily="34" charset="0"/>
              </a:rPr>
              <a:t>枚举树的结构</a:t>
            </a:r>
            <a:r>
              <a:rPr lang="en-US" altLang="zh-CN" b="1" dirty="0">
                <a:solidFill>
                  <a:srgbClr val="333333"/>
                </a:solidFill>
                <a:latin typeface="Segoe UI" panose="020B0502040204020203" pitchFamily="34" charset="0"/>
              </a:rPr>
              <a:t>——</a:t>
            </a:r>
            <a:r>
              <a:rPr lang="zh-CN" altLang="en-US" b="1" dirty="0">
                <a:solidFill>
                  <a:srgbClr val="333333"/>
                </a:solidFill>
                <a:latin typeface="Segoe UI" panose="020B0502040204020203" pitchFamily="34" charset="0"/>
              </a:rPr>
              <a:t>贪心法</a:t>
            </a:r>
            <a:endParaRPr lang="zh-CN" altLang="en-US" dirty="0"/>
          </a:p>
        </p:txBody>
      </p:sp>
      <p:pic>
        <p:nvPicPr>
          <p:cNvPr id="8" name="图片 7">
            <a:extLst>
              <a:ext uri="{FF2B5EF4-FFF2-40B4-BE49-F238E27FC236}">
                <a16:creationId xmlns:a16="http://schemas.microsoft.com/office/drawing/2014/main" id="{0F72E324-BBB8-4EEF-95E9-599C5373BA5B}"/>
              </a:ext>
            </a:extLst>
          </p:cNvPr>
          <p:cNvPicPr>
            <a:picLocks noChangeAspect="1"/>
          </p:cNvPicPr>
          <p:nvPr/>
        </p:nvPicPr>
        <p:blipFill>
          <a:blip r:embed="rId16"/>
          <a:stretch>
            <a:fillRect/>
          </a:stretch>
        </p:blipFill>
        <p:spPr>
          <a:xfrm>
            <a:off x="3301866" y="442690"/>
            <a:ext cx="8176969" cy="2362405"/>
          </a:xfrm>
          <a:prstGeom prst="rect">
            <a:avLst/>
          </a:prstGeom>
        </p:spPr>
      </p:pic>
    </p:spTree>
    <p:extLst>
      <p:ext uri="{BB962C8B-B14F-4D97-AF65-F5344CB8AC3E}">
        <p14:creationId xmlns:p14="http://schemas.microsoft.com/office/powerpoint/2010/main" val="3661283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1+#ppt_w/2"/>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500" fill="hold"/>
                                        <p:tgtEl>
                                          <p:spTgt spid="11"/>
                                        </p:tgtEl>
                                        <p:attrNameLst>
                                          <p:attrName>ppt_x</p:attrName>
                                        </p:attrNameLst>
                                      </p:cBhvr>
                                      <p:tavLst>
                                        <p:tav tm="0">
                                          <p:val>
                                            <p:strVal val="#ppt_x"/>
                                          </p:val>
                                        </p:tav>
                                        <p:tav tm="100000">
                                          <p:val>
                                            <p:strVal val="#ppt_x"/>
                                          </p:val>
                                        </p:tav>
                                      </p:tavLst>
                                    </p:anim>
                                    <p:anim calcmode="lin" valueType="num">
                                      <p:cBhvr additive="base">
                                        <p:cTn id="12" dur="1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500" fill="hold"/>
                                        <p:tgtEl>
                                          <p:spTgt spid="12"/>
                                        </p:tgtEl>
                                        <p:attrNameLst>
                                          <p:attrName>ppt_x</p:attrName>
                                        </p:attrNameLst>
                                      </p:cBhvr>
                                      <p:tavLst>
                                        <p:tav tm="0">
                                          <p:val>
                                            <p:strVal val="#ppt_x"/>
                                          </p:val>
                                        </p:tav>
                                        <p:tav tm="100000">
                                          <p:val>
                                            <p:strVal val="#ppt_x"/>
                                          </p:val>
                                        </p:tav>
                                      </p:tavLst>
                                    </p:anim>
                                    <p:anim calcmode="lin" valueType="num">
                                      <p:cBhvr additive="base">
                                        <p:cTn id="16" dur="1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500" fill="hold"/>
                                        <p:tgtEl>
                                          <p:spTgt spid="14"/>
                                        </p:tgtEl>
                                        <p:attrNameLst>
                                          <p:attrName>ppt_x</p:attrName>
                                        </p:attrNameLst>
                                      </p:cBhvr>
                                      <p:tavLst>
                                        <p:tav tm="0">
                                          <p:val>
                                            <p:strVal val="#ppt_x"/>
                                          </p:val>
                                        </p:tav>
                                        <p:tav tm="100000">
                                          <p:val>
                                            <p:strVal val="#ppt_x"/>
                                          </p:val>
                                        </p:tav>
                                      </p:tavLst>
                                    </p:anim>
                                    <p:anim calcmode="lin" valueType="num">
                                      <p:cBhvr additive="base">
                                        <p:cTn id="20" dur="1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5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500" fill="hold"/>
                                        <p:tgtEl>
                                          <p:spTgt spid="16"/>
                                        </p:tgtEl>
                                        <p:attrNameLst>
                                          <p:attrName>ppt_x</p:attrName>
                                        </p:attrNameLst>
                                      </p:cBhvr>
                                      <p:tavLst>
                                        <p:tav tm="0">
                                          <p:val>
                                            <p:strVal val="#ppt_x"/>
                                          </p:val>
                                        </p:tav>
                                        <p:tav tm="100000">
                                          <p:val>
                                            <p:strVal val="#ppt_x"/>
                                          </p:val>
                                        </p:tav>
                                      </p:tavLst>
                                    </p:anim>
                                    <p:anim calcmode="lin" valueType="num">
                                      <p:cBhvr additive="base">
                                        <p:cTn id="24" dur="1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P spid="12" grpId="0" autoUpdateAnimBg="0"/>
      <p:bldP spid="16"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8">
            <a:lum/>
          </a:blip>
          <a:srcRect/>
          <a:stretch>
            <a:fillRect l="-1000" r="-1000"/>
          </a:stretch>
        </a:blipFill>
        <a:effectLst/>
      </p:bgPr>
    </p:bg>
    <p:spTree>
      <p:nvGrpSpPr>
        <p:cNvPr id="1" name=""/>
        <p:cNvGrpSpPr/>
        <p:nvPr/>
      </p:nvGrpSpPr>
      <p:grpSpPr>
        <a:xfrm>
          <a:off x="0" y="0"/>
          <a:ext cx="0" cy="0"/>
          <a:chOff x="0" y="0"/>
          <a:chExt cx="0" cy="0"/>
        </a:xfrm>
      </p:grpSpPr>
      <p:sp>
        <p:nvSpPr>
          <p:cNvPr id="2" name="PA_库_矩形 1"/>
          <p:cNvSpPr/>
          <p:nvPr>
            <p:custDataLst>
              <p:tags r:id="rId1"/>
            </p:custDataLst>
          </p:nvPr>
        </p:nvSpPr>
        <p:spPr>
          <a:xfrm>
            <a:off x="9732582" y="1686749"/>
            <a:ext cx="612322" cy="612322"/>
          </a:xfrm>
          <a:prstGeom prst="rect">
            <a:avLst/>
          </a:prstGeom>
          <a:solidFill>
            <a:srgbClr val="0C3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mj-ea"/>
                <a:ea typeface="+mj-ea"/>
              </a:rPr>
              <a:t>境</a:t>
            </a:r>
          </a:p>
        </p:txBody>
      </p:sp>
      <p:sp>
        <p:nvSpPr>
          <p:cNvPr id="3" name="PA_库_矩形 2"/>
          <p:cNvSpPr/>
          <p:nvPr>
            <p:custDataLst>
              <p:tags r:id="rId2"/>
            </p:custDataLst>
          </p:nvPr>
        </p:nvSpPr>
        <p:spPr>
          <a:xfrm>
            <a:off x="8316922" y="2479088"/>
            <a:ext cx="3478129" cy="646331"/>
          </a:xfrm>
          <a:prstGeom prst="rect">
            <a:avLst/>
          </a:prstGeom>
        </p:spPr>
        <p:txBody>
          <a:bodyPr wrap="square">
            <a:spAutoFit/>
          </a:bodyPr>
          <a:lstStyle/>
          <a:p>
            <a:pPr algn="ctr"/>
            <a:r>
              <a:rPr lang="zh-CN" altLang="en-US" sz="1200" b="0" i="0" dirty="0">
                <a:solidFill>
                  <a:schemeClr val="bg2">
                    <a:lumMod val="50000"/>
                  </a:schemeClr>
                </a:solidFill>
                <a:effectLst/>
                <a:latin typeface="+mj-ea"/>
                <a:ea typeface="+mj-ea"/>
              </a:rPr>
              <a:t>映水色不别，向月光还度。倾在荷叶中，有时看是露。时间的演变，承载着记忆的画卷，如冰冻的水晶。</a:t>
            </a:r>
            <a:endParaRPr lang="zh-CN" altLang="en-US" sz="1200" dirty="0">
              <a:solidFill>
                <a:schemeClr val="bg2">
                  <a:lumMod val="50000"/>
                </a:schemeClr>
              </a:solidFill>
              <a:latin typeface="+mj-ea"/>
              <a:ea typeface="+mj-ea"/>
            </a:endParaRPr>
          </a:p>
        </p:txBody>
      </p:sp>
      <p:sp>
        <p:nvSpPr>
          <p:cNvPr id="6" name="PA_库_文本框 5"/>
          <p:cNvSpPr txBox="1"/>
          <p:nvPr>
            <p:custDataLst>
              <p:tags r:id="rId3"/>
            </p:custDataLst>
          </p:nvPr>
        </p:nvSpPr>
        <p:spPr>
          <a:xfrm>
            <a:off x="2715771" y="1690878"/>
            <a:ext cx="338554" cy="2288447"/>
          </a:xfrm>
          <a:prstGeom prst="rect">
            <a:avLst/>
          </a:prstGeom>
          <a:noFill/>
        </p:spPr>
        <p:txBody>
          <a:bodyPr vert="eaVert" wrap="none" rtlCol="0">
            <a:spAutoFit/>
          </a:bodyPr>
          <a:lstStyle/>
          <a:p>
            <a:r>
              <a:rPr lang="en-US" altLang="zh-CN" sz="1000" dirty="0">
                <a:solidFill>
                  <a:srgbClr val="526464"/>
                </a:solidFill>
                <a:latin typeface="方正清刻本悦宋简体" panose="02000000000000000000" pitchFamily="2" charset="-122"/>
                <a:ea typeface="方正清刻本悦宋简体" panose="02000000000000000000" pitchFamily="2" charset="-122"/>
              </a:rPr>
              <a:t>CHOICE IS THE BEGINNING OF HAPPINESS</a:t>
            </a:r>
            <a:endParaRPr lang="zh-CN" altLang="en-US" sz="1000" dirty="0">
              <a:solidFill>
                <a:srgbClr val="526464"/>
              </a:solidFill>
              <a:latin typeface="方正清刻本悦宋简体" panose="02000000000000000000" pitchFamily="2" charset="-122"/>
              <a:ea typeface="方正清刻本悦宋简体" panose="02000000000000000000" pitchFamily="2" charset="-122"/>
            </a:endParaRPr>
          </a:p>
        </p:txBody>
      </p:sp>
      <p:pic>
        <p:nvPicPr>
          <p:cNvPr id="7" name="PA_库_图片 6"/>
          <p:cNvPicPr>
            <a:picLocks noChangeAspect="1"/>
          </p:cNvPicPr>
          <p:nvPr>
            <p:custDataLst>
              <p:tags r:id="rId4"/>
            </p:custDataLst>
          </p:nvPr>
        </p:nvPicPr>
        <p:blipFill>
          <a:blip r:embed="rId9">
            <a:extLst/>
          </a:blip>
          <a:stretch>
            <a:fillRect/>
          </a:stretch>
        </p:blipFill>
        <p:spPr>
          <a:xfrm>
            <a:off x="3028707" y="3016242"/>
            <a:ext cx="485726" cy="675278"/>
          </a:xfrm>
          <a:prstGeom prst="rect">
            <a:avLst/>
          </a:prstGeom>
        </p:spPr>
      </p:pic>
      <p:sp>
        <p:nvSpPr>
          <p:cNvPr id="8" name="PA_库_矩形 7"/>
          <p:cNvSpPr/>
          <p:nvPr>
            <p:custDataLst>
              <p:tags r:id="rId5"/>
            </p:custDataLst>
          </p:nvPr>
        </p:nvSpPr>
        <p:spPr>
          <a:xfrm>
            <a:off x="2907486" y="1686749"/>
            <a:ext cx="946484" cy="1323439"/>
          </a:xfrm>
          <a:prstGeom prst="rect">
            <a:avLst/>
          </a:prstGeom>
        </p:spPr>
        <p:txBody>
          <a:bodyPr wrap="square">
            <a:spAutoFit/>
          </a:bodyPr>
          <a:lstStyle/>
          <a:p>
            <a:r>
              <a:rPr lang="en-US" altLang="zh-CN" sz="800" b="0" i="0" dirty="0">
                <a:solidFill>
                  <a:srgbClr val="262626"/>
                </a:solidFill>
                <a:effectLst/>
                <a:latin typeface="方正清刻本悦宋简体" panose="02000000000000000000" pitchFamily="2" charset="-122"/>
                <a:ea typeface="方正清刻本悦宋简体" panose="02000000000000000000" pitchFamily="2" charset="-122"/>
              </a:rPr>
              <a:t>Early in the day it was whispered that we should sail in a boat, only thou and I, and never a soul in the world would know of this our pilgrimage to no country and to no end.</a:t>
            </a:r>
            <a:endParaRPr lang="zh-CN" altLang="en-US" sz="800" dirty="0">
              <a:latin typeface="方正清刻本悦宋简体" panose="02000000000000000000" pitchFamily="2" charset="-122"/>
              <a:ea typeface="方正清刻本悦宋简体" panose="02000000000000000000" pitchFamily="2" charset="-122"/>
            </a:endParaRPr>
          </a:p>
        </p:txBody>
      </p:sp>
      <p:pic>
        <p:nvPicPr>
          <p:cNvPr id="4" name="图片 3">
            <a:extLst>
              <a:ext uri="{FF2B5EF4-FFF2-40B4-BE49-F238E27FC236}">
                <a16:creationId xmlns:a16="http://schemas.microsoft.com/office/drawing/2014/main" id="{7E5A3911-D454-458E-8772-5BEA96EEC2FF}"/>
              </a:ext>
            </a:extLst>
          </p:cNvPr>
          <p:cNvPicPr>
            <a:picLocks noChangeAspect="1"/>
          </p:cNvPicPr>
          <p:nvPr/>
        </p:nvPicPr>
        <p:blipFill>
          <a:blip r:embed="rId10"/>
          <a:stretch>
            <a:fillRect/>
          </a:stretch>
        </p:blipFill>
        <p:spPr>
          <a:xfrm>
            <a:off x="-4839" y="42129"/>
            <a:ext cx="8321761" cy="5585944"/>
          </a:xfrm>
          <a:prstGeom prst="rect">
            <a:avLst/>
          </a:prstGeom>
        </p:spPr>
      </p:pic>
    </p:spTree>
    <p:extLst>
      <p:ext uri="{BB962C8B-B14F-4D97-AF65-F5344CB8AC3E}">
        <p14:creationId xmlns:p14="http://schemas.microsoft.com/office/powerpoint/2010/main" val="24036581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2">
                                            <p:txEl>
                                              <p:charRg st="4294967295" end="4294967295"/>
                                            </p:txEl>
                                          </p:spTgt>
                                        </p:tgtEl>
                                        <p:attrNameLst>
                                          <p:attrName>style.visibility</p:attrName>
                                        </p:attrNameLst>
                                      </p:cBhvr>
                                      <p:to>
                                        <p:strVal val="visible"/>
                                      </p:to>
                                    </p:set>
                                    <p:anim calcmode="lin" valueType="num">
                                      <p:cBhvr additive="base">
                                        <p:cTn id="7" dur="1500" fill="hold"/>
                                        <p:tgtEl>
                                          <p:spTgt spid="2">
                                            <p:txEl>
                                              <p:charRg st="4294967295" end="4294967295"/>
                                            </p:txEl>
                                          </p:spTgt>
                                        </p:tgtEl>
                                        <p:attrNameLst>
                                          <p:attrName>ppt_x</p:attrName>
                                        </p:attrNameLst>
                                      </p:cBhvr>
                                      <p:tavLst>
                                        <p:tav tm="0">
                                          <p:val>
                                            <p:strVal val="1+#ppt_w/2"/>
                                          </p:val>
                                        </p:tav>
                                        <p:tav tm="100000">
                                          <p:val>
                                            <p:strVal val="#ppt_x"/>
                                          </p:val>
                                        </p:tav>
                                      </p:tavLst>
                                    </p:anim>
                                    <p:anim calcmode="lin" valueType="num">
                                      <p:cBhvr additive="base">
                                        <p:cTn id="8" dur="1500" fill="hold"/>
                                        <p:tgtEl>
                                          <p:spTgt spid="2">
                                            <p:txEl>
                                              <p:charRg st="4294967295" end="4294967295"/>
                                            </p:txEl>
                                          </p:spTgt>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1+#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500" fill="hold"/>
                                        <p:tgtEl>
                                          <p:spTgt spid="6"/>
                                        </p:tgtEl>
                                        <p:attrNameLst>
                                          <p:attrName>ppt_x</p:attrName>
                                        </p:attrNameLst>
                                      </p:cBhvr>
                                      <p:tavLst>
                                        <p:tav tm="0">
                                          <p:val>
                                            <p:strVal val="#ppt_x"/>
                                          </p:val>
                                        </p:tav>
                                        <p:tav tm="100000">
                                          <p:val>
                                            <p:strVal val="#ppt_x"/>
                                          </p:val>
                                        </p:tav>
                                      </p:tavLst>
                                    </p:anim>
                                    <p:anim calcmode="lin" valueType="num">
                                      <p:cBhvr additive="base">
                                        <p:cTn id="16" dur="15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1" decel="100000" fill="hold" nodeType="withEffect">
                                  <p:stCondLst>
                                    <p:cond delay="25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500" fill="hold"/>
                                        <p:tgtEl>
                                          <p:spTgt spid="7"/>
                                        </p:tgtEl>
                                        <p:attrNameLst>
                                          <p:attrName>ppt_x</p:attrName>
                                        </p:attrNameLst>
                                      </p:cBhvr>
                                      <p:tavLst>
                                        <p:tav tm="0">
                                          <p:val>
                                            <p:strVal val="#ppt_x"/>
                                          </p:val>
                                        </p:tav>
                                        <p:tav tm="100000">
                                          <p:val>
                                            <p:strVal val="#ppt_x"/>
                                          </p:val>
                                        </p:tav>
                                      </p:tavLst>
                                    </p:anim>
                                    <p:anim calcmode="lin" valueType="num">
                                      <p:cBhvr additive="base">
                                        <p:cTn id="20" dur="1500" fill="hold"/>
                                        <p:tgtEl>
                                          <p:spTgt spid="7"/>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25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1500" fill="hold"/>
                                        <p:tgtEl>
                                          <p:spTgt spid="8"/>
                                        </p:tgtEl>
                                        <p:attrNameLst>
                                          <p:attrName>ppt_x</p:attrName>
                                        </p:attrNameLst>
                                      </p:cBhvr>
                                      <p:tavLst>
                                        <p:tav tm="0">
                                          <p:val>
                                            <p:strVal val="#ppt_x"/>
                                          </p:val>
                                        </p:tav>
                                        <p:tav tm="100000">
                                          <p:val>
                                            <p:strVal val="#ppt_x"/>
                                          </p:val>
                                        </p:tav>
                                      </p:tavLst>
                                    </p:anim>
                                    <p:anim calcmode="lin" valueType="num">
                                      <p:cBhvr additive="base">
                                        <p:cTn id="24" dur="1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P spid="6" grpId="0" autoUpdateAnimBg="0"/>
      <p:bldP spid="8"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l="-1000" r="-1000"/>
          </a:stretch>
        </a:blipFill>
        <a:effectLst/>
      </p:bgPr>
    </p:bg>
    <p:spTree>
      <p:nvGrpSpPr>
        <p:cNvPr id="1" name=""/>
        <p:cNvGrpSpPr/>
        <p:nvPr/>
      </p:nvGrpSpPr>
      <p:grpSpPr>
        <a:xfrm>
          <a:off x="0" y="0"/>
          <a:ext cx="0" cy="0"/>
          <a:chOff x="0" y="0"/>
          <a:chExt cx="0" cy="0"/>
        </a:xfrm>
      </p:grpSpPr>
      <p:pic>
        <p:nvPicPr>
          <p:cNvPr id="2" name="PA_库_图片 8"/>
          <p:cNvPicPr>
            <a:picLocks noChangeAspect="1"/>
          </p:cNvPicPr>
          <p:nvPr>
            <p:custDataLst>
              <p:tags r:id="rId1"/>
            </p:custDataLst>
          </p:nvPr>
        </p:nvPicPr>
        <p:blipFill>
          <a:blip r:embed="rId7">
            <a:extLst/>
          </a:blip>
          <a:stretch>
            <a:fillRect/>
          </a:stretch>
        </p:blipFill>
        <p:spPr>
          <a:xfrm>
            <a:off x="10178396" y="3429000"/>
            <a:ext cx="485726" cy="675278"/>
          </a:xfrm>
          <a:prstGeom prst="rect">
            <a:avLst/>
          </a:prstGeom>
        </p:spPr>
      </p:pic>
      <p:sp>
        <p:nvSpPr>
          <p:cNvPr id="3" name="PA_库_矩形 11"/>
          <p:cNvSpPr/>
          <p:nvPr>
            <p:custDataLst>
              <p:tags r:id="rId2"/>
            </p:custDataLst>
          </p:nvPr>
        </p:nvSpPr>
        <p:spPr>
          <a:xfrm>
            <a:off x="9575706" y="3504248"/>
            <a:ext cx="669414" cy="2291407"/>
          </a:xfrm>
          <a:prstGeom prst="rect">
            <a:avLst/>
          </a:prstGeom>
        </p:spPr>
        <p:txBody>
          <a:bodyPr vert="eaVert" wrap="square">
            <a:spAutoFit/>
          </a:bodyPr>
          <a:lstStyle/>
          <a:p>
            <a:r>
              <a:rPr lang="zh-CN" altLang="en-US" sz="1050" b="0" i="0" dirty="0">
                <a:solidFill>
                  <a:schemeClr val="bg1"/>
                </a:solidFill>
                <a:effectLst/>
                <a:latin typeface="+mj-ea"/>
                <a:ea typeface="+mj-ea"/>
              </a:rPr>
              <a:t>映水色不别，向月光还度。倾在荷叶中，有时看是露。时间的演变，承载着记忆的画卷，如冰冻的水晶。</a:t>
            </a:r>
            <a:endParaRPr lang="zh-CN" altLang="en-US" sz="1050" dirty="0">
              <a:solidFill>
                <a:schemeClr val="bg1"/>
              </a:solidFill>
              <a:latin typeface="+mj-ea"/>
              <a:ea typeface="+mj-ea"/>
            </a:endParaRPr>
          </a:p>
        </p:txBody>
      </p:sp>
      <p:sp>
        <p:nvSpPr>
          <p:cNvPr id="4" name="PA_库_矩形 3"/>
          <p:cNvSpPr/>
          <p:nvPr>
            <p:custDataLst>
              <p:tags r:id="rId3"/>
            </p:custDataLst>
          </p:nvPr>
        </p:nvSpPr>
        <p:spPr>
          <a:xfrm>
            <a:off x="6896787" y="3504248"/>
            <a:ext cx="2377574" cy="2996257"/>
          </a:xfrm>
          <a:prstGeom prst="rect">
            <a:avLst/>
          </a:prstGeom>
        </p:spPr>
        <p:txBody>
          <a:bodyPr vert="eaVert" wrap="square">
            <a:spAutoFit/>
          </a:bodyPr>
          <a:lstStyle/>
          <a:p>
            <a:pPr>
              <a:lnSpc>
                <a:spcPct val="150000"/>
              </a:lnSpc>
            </a:pPr>
            <a:r>
              <a:rPr lang="zh-CN" altLang="en-US" sz="2000" b="0" i="0" dirty="0">
                <a:solidFill>
                  <a:schemeClr val="bg1"/>
                </a:solidFill>
                <a:effectLst/>
                <a:latin typeface="方正清刻本悦宋简体" panose="02000000000000000000" pitchFamily="2" charset="-122"/>
                <a:ea typeface="方正清刻本悦宋简体" panose="02000000000000000000" pitchFamily="2" charset="-122"/>
              </a:rPr>
              <a:t>灵一和尚</a:t>
            </a:r>
            <a:endParaRPr lang="en-US" altLang="zh-CN" sz="2000" b="0" i="0" dirty="0">
              <a:solidFill>
                <a:schemeClr val="bg1"/>
              </a:solidFill>
              <a:effectLst/>
              <a:latin typeface="方正清刻本悦宋简体" panose="02000000000000000000" pitchFamily="2" charset="-122"/>
              <a:ea typeface="方正清刻本悦宋简体" panose="02000000000000000000" pitchFamily="2" charset="-122"/>
            </a:endParaRPr>
          </a:p>
          <a:p>
            <a:pPr>
              <a:lnSpc>
                <a:spcPct val="150000"/>
              </a:lnSpc>
            </a:pPr>
            <a:r>
              <a:rPr lang="en-US" altLang="zh-CN" sz="1100" b="0" i="0" dirty="0">
                <a:solidFill>
                  <a:schemeClr val="bg1"/>
                </a:solidFill>
                <a:effectLst/>
                <a:latin typeface="方正清刻本悦宋简体" panose="02000000000000000000" pitchFamily="2" charset="-122"/>
                <a:ea typeface="方正清刻本悦宋简体" panose="02000000000000000000" pitchFamily="2" charset="-122"/>
              </a:rPr>
              <a:t>《</a:t>
            </a:r>
            <a:r>
              <a:rPr lang="zh-CN" altLang="en-US" sz="1100" b="0" i="0" dirty="0">
                <a:solidFill>
                  <a:schemeClr val="bg1"/>
                </a:solidFill>
                <a:effectLst/>
                <a:latin typeface="方正清刻本悦宋简体" panose="02000000000000000000" pitchFamily="2" charset="-122"/>
                <a:ea typeface="方正清刻本悦宋简体" panose="02000000000000000000" pitchFamily="2" charset="-122"/>
              </a:rPr>
              <a:t>与元居士青山潭饮茶</a:t>
            </a:r>
            <a:r>
              <a:rPr lang="en-US" altLang="zh-CN" sz="1100" b="0" i="0" dirty="0">
                <a:solidFill>
                  <a:schemeClr val="bg1"/>
                </a:solidFill>
                <a:effectLst/>
                <a:latin typeface="方正清刻本悦宋简体" panose="02000000000000000000" pitchFamily="2" charset="-122"/>
                <a:ea typeface="方正清刻本悦宋简体" panose="02000000000000000000" pitchFamily="2" charset="-122"/>
              </a:rPr>
              <a:t>》</a:t>
            </a:r>
          </a:p>
          <a:p>
            <a:pPr>
              <a:lnSpc>
                <a:spcPct val="150000"/>
              </a:lnSpc>
            </a:pPr>
            <a:r>
              <a:rPr lang="zh-CN" altLang="en-US" sz="1600" dirty="0">
                <a:solidFill>
                  <a:schemeClr val="bg1"/>
                </a:solidFill>
                <a:latin typeface="方正清刻本悦宋简体" panose="02000000000000000000" pitchFamily="2" charset="-122"/>
                <a:ea typeface="方正清刻本悦宋简体" panose="02000000000000000000" pitchFamily="2" charset="-122"/>
              </a:rPr>
              <a:t>野泉烟火白云间，</a:t>
            </a:r>
            <a:endParaRPr lang="en-US" altLang="zh-CN" sz="1600" dirty="0">
              <a:solidFill>
                <a:schemeClr val="bg1"/>
              </a:solidFill>
              <a:latin typeface="方正清刻本悦宋简体" panose="02000000000000000000" pitchFamily="2" charset="-122"/>
              <a:ea typeface="方正清刻本悦宋简体" panose="02000000000000000000" pitchFamily="2" charset="-122"/>
            </a:endParaRPr>
          </a:p>
          <a:p>
            <a:pPr>
              <a:lnSpc>
                <a:spcPct val="150000"/>
              </a:lnSpc>
            </a:pPr>
            <a:r>
              <a:rPr lang="zh-CN" altLang="en-US" sz="1600" dirty="0">
                <a:solidFill>
                  <a:schemeClr val="bg1"/>
                </a:solidFill>
                <a:latin typeface="方正清刻本悦宋简体" panose="02000000000000000000" pitchFamily="2" charset="-122"/>
                <a:ea typeface="方正清刻本悦宋简体" panose="02000000000000000000" pitchFamily="2" charset="-122"/>
              </a:rPr>
              <a:t>坐饮香茶爱此山。</a:t>
            </a:r>
          </a:p>
          <a:p>
            <a:pPr>
              <a:lnSpc>
                <a:spcPct val="150000"/>
              </a:lnSpc>
            </a:pPr>
            <a:r>
              <a:rPr lang="zh-CN" altLang="en-US" sz="1600" dirty="0">
                <a:solidFill>
                  <a:schemeClr val="bg1"/>
                </a:solidFill>
                <a:latin typeface="方正清刻本悦宋简体" panose="02000000000000000000" pitchFamily="2" charset="-122"/>
                <a:ea typeface="方正清刻本悦宋简体" panose="02000000000000000000" pitchFamily="2" charset="-122"/>
              </a:rPr>
              <a:t>岩下维舟不忍去，</a:t>
            </a:r>
            <a:endParaRPr lang="en-US" altLang="zh-CN" sz="1600" dirty="0">
              <a:solidFill>
                <a:schemeClr val="bg1"/>
              </a:solidFill>
              <a:latin typeface="方正清刻本悦宋简体" panose="02000000000000000000" pitchFamily="2" charset="-122"/>
              <a:ea typeface="方正清刻本悦宋简体" panose="02000000000000000000" pitchFamily="2" charset="-122"/>
            </a:endParaRPr>
          </a:p>
          <a:p>
            <a:pPr>
              <a:lnSpc>
                <a:spcPct val="150000"/>
              </a:lnSpc>
            </a:pPr>
            <a:r>
              <a:rPr lang="zh-CN" altLang="en-US" sz="1600" dirty="0">
                <a:solidFill>
                  <a:schemeClr val="bg1"/>
                </a:solidFill>
                <a:latin typeface="方正清刻本悦宋简体" panose="02000000000000000000" pitchFamily="2" charset="-122"/>
                <a:ea typeface="方正清刻本悦宋简体" panose="02000000000000000000" pitchFamily="2" charset="-122"/>
              </a:rPr>
              <a:t>青溪流水暮潺潺。</a:t>
            </a:r>
          </a:p>
        </p:txBody>
      </p:sp>
      <p:pic>
        <p:nvPicPr>
          <p:cNvPr id="5" name="图片 4">
            <a:extLst>
              <a:ext uri="{FF2B5EF4-FFF2-40B4-BE49-F238E27FC236}">
                <a16:creationId xmlns:a16="http://schemas.microsoft.com/office/drawing/2014/main" id="{494954C6-869E-41A5-A3CE-6EBB156AF000}"/>
              </a:ext>
            </a:extLst>
          </p:cNvPr>
          <p:cNvPicPr>
            <a:picLocks noChangeAspect="1"/>
          </p:cNvPicPr>
          <p:nvPr/>
        </p:nvPicPr>
        <p:blipFill>
          <a:blip r:embed="rId8"/>
          <a:stretch>
            <a:fillRect/>
          </a:stretch>
        </p:blipFill>
        <p:spPr>
          <a:xfrm>
            <a:off x="180563" y="223689"/>
            <a:ext cx="5669771" cy="640135"/>
          </a:xfrm>
          <a:prstGeom prst="rect">
            <a:avLst/>
          </a:prstGeom>
        </p:spPr>
      </p:pic>
      <p:pic>
        <p:nvPicPr>
          <p:cNvPr id="6" name="图片 5">
            <a:extLst>
              <a:ext uri="{FF2B5EF4-FFF2-40B4-BE49-F238E27FC236}">
                <a16:creationId xmlns:a16="http://schemas.microsoft.com/office/drawing/2014/main" id="{92F1CB4C-0AFE-46DA-B4E3-64E9B656E28C}"/>
              </a:ext>
            </a:extLst>
          </p:cNvPr>
          <p:cNvPicPr>
            <a:picLocks noChangeAspect="1"/>
          </p:cNvPicPr>
          <p:nvPr/>
        </p:nvPicPr>
        <p:blipFill>
          <a:blip r:embed="rId9"/>
          <a:stretch>
            <a:fillRect/>
          </a:stretch>
        </p:blipFill>
        <p:spPr>
          <a:xfrm>
            <a:off x="180563" y="1078656"/>
            <a:ext cx="6934801" cy="3848433"/>
          </a:xfrm>
          <a:prstGeom prst="rect">
            <a:avLst/>
          </a:prstGeom>
        </p:spPr>
      </p:pic>
    </p:spTree>
    <p:extLst>
      <p:ext uri="{BB962C8B-B14F-4D97-AF65-F5344CB8AC3E}">
        <p14:creationId xmlns:p14="http://schemas.microsoft.com/office/powerpoint/2010/main" val="22415833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1+#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1+#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500" fill="hold"/>
                                        <p:tgtEl>
                                          <p:spTgt spid="4"/>
                                        </p:tgtEl>
                                        <p:attrNameLst>
                                          <p:attrName>ppt_x</p:attrName>
                                        </p:attrNameLst>
                                      </p:cBhvr>
                                      <p:tavLst>
                                        <p:tav tm="0">
                                          <p:val>
                                            <p:strVal val="1+#ppt_w/2"/>
                                          </p:val>
                                        </p:tav>
                                        <p:tav tm="100000">
                                          <p:val>
                                            <p:strVal val="#ppt_x"/>
                                          </p:val>
                                        </p:tav>
                                      </p:tavLst>
                                    </p:anim>
                                    <p:anim calcmode="lin" valueType="num">
                                      <p:cBhvr additive="base">
                                        <p:cTn id="16" dur="1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1">
            <a:lum/>
          </a:blip>
          <a:srcRect/>
          <a:stretch>
            <a:fillRect l="-2000" r="-2000"/>
          </a:stretch>
        </a:blip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flipH="1">
            <a:off x="9348610" y="247650"/>
            <a:ext cx="2398889" cy="2590800"/>
          </a:xfrm>
          <a:prstGeom prst="rect">
            <a:avLst/>
          </a:prstGeom>
        </p:spPr>
      </p:pic>
      <p:pic>
        <p:nvPicPr>
          <p:cNvPr id="7" name="图片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981316" y="-1341521"/>
            <a:ext cx="8229368" cy="6858000"/>
          </a:xfrm>
          <a:prstGeom prst="rect">
            <a:avLst/>
          </a:prstGeom>
        </p:spPr>
      </p:pic>
      <p:sp>
        <p:nvSpPr>
          <p:cNvPr id="8" name="PA_库_矩形 7"/>
          <p:cNvSpPr/>
          <p:nvPr>
            <p:custDataLst>
              <p:tags r:id="rId1"/>
            </p:custDataLst>
          </p:nvPr>
        </p:nvSpPr>
        <p:spPr>
          <a:xfrm>
            <a:off x="5772595" y="1018780"/>
            <a:ext cx="612322" cy="612322"/>
          </a:xfrm>
          <a:prstGeom prst="rect">
            <a:avLst/>
          </a:prstGeom>
          <a:solidFill>
            <a:srgbClr val="0C3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mj-ea"/>
                <a:ea typeface="+mj-ea"/>
              </a:rPr>
              <a:t>佛</a:t>
            </a:r>
          </a:p>
        </p:txBody>
      </p:sp>
      <p:sp>
        <p:nvSpPr>
          <p:cNvPr id="9" name="PA_库_矩形 8"/>
          <p:cNvSpPr/>
          <p:nvPr>
            <p:custDataLst>
              <p:tags r:id="rId2"/>
            </p:custDataLst>
          </p:nvPr>
        </p:nvSpPr>
        <p:spPr>
          <a:xfrm>
            <a:off x="3094121" y="1732782"/>
            <a:ext cx="6096000" cy="584775"/>
          </a:xfrm>
          <a:prstGeom prst="rect">
            <a:avLst/>
          </a:prstGeom>
        </p:spPr>
        <p:txBody>
          <a:bodyPr>
            <a:spAutoFit/>
          </a:bodyPr>
          <a:lstStyle/>
          <a:p>
            <a:pPr algn="ctr"/>
            <a:r>
              <a:rPr lang="zh-CN" altLang="en-US" sz="1600" b="0" i="0" dirty="0">
                <a:solidFill>
                  <a:schemeClr val="bg2">
                    <a:lumMod val="50000"/>
                  </a:schemeClr>
                </a:solidFill>
                <a:effectLst/>
                <a:latin typeface="+mj-ea"/>
                <a:ea typeface="+mj-ea"/>
              </a:rPr>
              <a:t>映水色不别，向月光还度。倾在荷叶中，有时看是露。时间的演变，承载着记忆的画卷，如冰冻的水晶。</a:t>
            </a:r>
            <a:endParaRPr lang="zh-CN" altLang="en-US" sz="1600" dirty="0">
              <a:solidFill>
                <a:schemeClr val="bg2">
                  <a:lumMod val="50000"/>
                </a:schemeClr>
              </a:solidFill>
              <a:latin typeface="+mj-ea"/>
              <a:ea typeface="+mj-ea"/>
            </a:endParaRPr>
          </a:p>
        </p:txBody>
      </p:sp>
      <p:pic>
        <p:nvPicPr>
          <p:cNvPr id="11" name="PA_库_图片 10"/>
          <p:cNvPicPr>
            <a:picLocks noChangeAspect="1"/>
          </p:cNvPicPr>
          <p:nvPr>
            <p:custDataLst>
              <p:tags r:id="rId3"/>
            </p:custDataLst>
          </p:nvPr>
        </p:nvPicPr>
        <p:blipFill>
          <a:blip r:embed="rId14">
            <a:extLst/>
          </a:blip>
          <a:stretch>
            <a:fillRect/>
          </a:stretch>
        </p:blipFill>
        <p:spPr>
          <a:xfrm>
            <a:off x="2592775" y="545139"/>
            <a:ext cx="685714" cy="676190"/>
          </a:xfrm>
          <a:prstGeom prst="rect">
            <a:avLst/>
          </a:prstGeom>
        </p:spPr>
      </p:pic>
      <p:cxnSp>
        <p:nvCxnSpPr>
          <p:cNvPr id="13" name="PA_库_直接连接符 12"/>
          <p:cNvCxnSpPr/>
          <p:nvPr>
            <p:custDataLst>
              <p:tags r:id="rId4"/>
            </p:custDataLst>
          </p:nvPr>
        </p:nvCxnSpPr>
        <p:spPr>
          <a:xfrm>
            <a:off x="2368912" y="685800"/>
            <a:ext cx="0" cy="2981325"/>
          </a:xfrm>
          <a:prstGeom prst="line">
            <a:avLst/>
          </a:prstGeom>
          <a:ln>
            <a:solidFill>
              <a:srgbClr val="AEC3C7"/>
            </a:solidFill>
          </a:ln>
        </p:spPr>
        <p:style>
          <a:lnRef idx="1">
            <a:schemeClr val="accent1"/>
          </a:lnRef>
          <a:fillRef idx="0">
            <a:schemeClr val="accent1"/>
          </a:fillRef>
          <a:effectRef idx="0">
            <a:schemeClr val="accent1"/>
          </a:effectRef>
          <a:fontRef idx="minor">
            <a:schemeClr val="tx1"/>
          </a:fontRef>
        </p:style>
      </p:cxnSp>
      <p:sp>
        <p:nvSpPr>
          <p:cNvPr id="14" name="PA_库_文本框 13"/>
          <p:cNvSpPr txBox="1"/>
          <p:nvPr>
            <p:custDataLst>
              <p:tags r:id="rId5"/>
            </p:custDataLst>
          </p:nvPr>
        </p:nvSpPr>
        <p:spPr>
          <a:xfrm>
            <a:off x="2294339" y="595973"/>
            <a:ext cx="346249" cy="2403863"/>
          </a:xfrm>
          <a:prstGeom prst="rect">
            <a:avLst/>
          </a:prstGeom>
          <a:noFill/>
        </p:spPr>
        <p:txBody>
          <a:bodyPr vert="eaVert" wrap="none" rtlCol="0">
            <a:spAutoFit/>
          </a:bodyPr>
          <a:lstStyle/>
          <a:p>
            <a:r>
              <a:rPr lang="en-US" altLang="zh-CN" sz="1050" dirty="0">
                <a:solidFill>
                  <a:srgbClr val="526464"/>
                </a:solidFill>
                <a:latin typeface="方正清刻本悦宋简体" panose="02000000000000000000" pitchFamily="2" charset="-122"/>
                <a:ea typeface="方正清刻本悦宋简体" panose="02000000000000000000" pitchFamily="2" charset="-122"/>
              </a:rPr>
              <a:t>CHOICE IS THE BEGINNING OF HAPPINESS</a:t>
            </a:r>
            <a:endParaRPr lang="zh-CN" altLang="en-US" sz="1050" dirty="0">
              <a:solidFill>
                <a:srgbClr val="526464"/>
              </a:solidFill>
              <a:latin typeface="方正清刻本悦宋简体" panose="02000000000000000000" pitchFamily="2" charset="-122"/>
              <a:ea typeface="方正清刻本悦宋简体" panose="02000000000000000000" pitchFamily="2" charset="-122"/>
            </a:endParaRPr>
          </a:p>
        </p:txBody>
      </p:sp>
      <p:sp>
        <p:nvSpPr>
          <p:cNvPr id="15" name="PA_库_文本框 14"/>
          <p:cNvSpPr txBox="1"/>
          <p:nvPr>
            <p:custDataLst>
              <p:tags r:id="rId6"/>
            </p:custDataLst>
          </p:nvPr>
        </p:nvSpPr>
        <p:spPr>
          <a:xfrm rot="5400000">
            <a:off x="189288" y="2040711"/>
            <a:ext cx="3597363" cy="707886"/>
          </a:xfrm>
          <a:prstGeom prst="rect">
            <a:avLst/>
          </a:prstGeom>
          <a:noFill/>
        </p:spPr>
        <p:txBody>
          <a:bodyPr wrap="square" rtlCol="0">
            <a:spAutoFit/>
          </a:bodyPr>
          <a:lstStyle/>
          <a:p>
            <a:r>
              <a:rPr lang="zh-CN" altLang="en-US" sz="800" dirty="0">
                <a:solidFill>
                  <a:srgbClr val="52635B"/>
                </a:solidFill>
                <a:latin typeface="+mj-ea"/>
                <a:ea typeface="+mj-ea"/>
              </a:rPr>
              <a:t>有一种生活，值得等待，有一种生活，来自花园国度；</a:t>
            </a:r>
            <a:endParaRPr lang="en-US" altLang="zh-CN" sz="800" dirty="0">
              <a:solidFill>
                <a:srgbClr val="52635B"/>
              </a:solidFill>
              <a:latin typeface="+mj-ea"/>
              <a:ea typeface="+mj-ea"/>
            </a:endParaRPr>
          </a:p>
          <a:p>
            <a:r>
              <a:rPr lang="zh-CN" altLang="en-US" sz="800" dirty="0">
                <a:solidFill>
                  <a:srgbClr val="52635B"/>
                </a:solidFill>
                <a:latin typeface="+mj-ea"/>
                <a:ea typeface="+mj-ea"/>
              </a:rPr>
              <a:t>澄净透明的空气里，阳光穿过浓密的树叶，洒照在飘满花香的千亩土地上。</a:t>
            </a:r>
            <a:endParaRPr lang="en-US" altLang="zh-CN" sz="800" dirty="0">
              <a:solidFill>
                <a:srgbClr val="52635B"/>
              </a:solidFill>
              <a:latin typeface="+mj-ea"/>
              <a:ea typeface="+mj-ea"/>
            </a:endParaRPr>
          </a:p>
          <a:p>
            <a:r>
              <a:rPr lang="zh-CN" altLang="en-US" sz="800" dirty="0">
                <a:solidFill>
                  <a:srgbClr val="52635B"/>
                </a:solidFill>
                <a:latin typeface="+mj-ea"/>
                <a:ea typeface="+mj-ea"/>
              </a:rPr>
              <a:t>赤足走在花园中，耳旁隐隐传来鸟儿的呢喃</a:t>
            </a:r>
            <a:r>
              <a:rPr lang="en-US" altLang="zh-CN" sz="800" dirty="0">
                <a:solidFill>
                  <a:srgbClr val="52635B"/>
                </a:solidFill>
                <a:latin typeface="+mj-ea"/>
                <a:ea typeface="+mj-ea"/>
              </a:rPr>
              <a:t>……</a:t>
            </a:r>
          </a:p>
          <a:p>
            <a:r>
              <a:rPr lang="zh-CN" altLang="en-US" sz="800" dirty="0">
                <a:solidFill>
                  <a:srgbClr val="52635B"/>
                </a:solidFill>
                <a:latin typeface="+mj-ea"/>
                <a:ea typeface="+mj-ea"/>
              </a:rPr>
              <a:t>时时充盈活力、自由、亲善与和谐，来自花园国度的原味生活，</a:t>
            </a:r>
            <a:endParaRPr lang="en-US" altLang="zh-CN" sz="800" dirty="0">
              <a:solidFill>
                <a:srgbClr val="52635B"/>
              </a:solidFill>
              <a:latin typeface="+mj-ea"/>
              <a:ea typeface="+mj-ea"/>
            </a:endParaRPr>
          </a:p>
          <a:p>
            <a:r>
              <a:rPr lang="zh-CN" altLang="en-US" sz="800" dirty="0">
                <a:solidFill>
                  <a:srgbClr val="52635B"/>
                </a:solidFill>
                <a:latin typeface="+mj-ea"/>
                <a:ea typeface="+mj-ea"/>
              </a:rPr>
              <a:t>总是如此轻易的让你爱上，就算是等待，也是一种美丽</a:t>
            </a:r>
            <a:r>
              <a:rPr lang="en-US" altLang="zh-CN" sz="800" dirty="0">
                <a:solidFill>
                  <a:srgbClr val="52635B"/>
                </a:solidFill>
                <a:latin typeface="+mj-ea"/>
                <a:ea typeface="+mj-ea"/>
              </a:rPr>
              <a:t>……</a:t>
            </a:r>
            <a:endParaRPr lang="zh-CN" altLang="en-US" sz="800" dirty="0">
              <a:solidFill>
                <a:srgbClr val="52635B"/>
              </a:solidFill>
              <a:latin typeface="+mj-ea"/>
              <a:ea typeface="+mj-ea"/>
            </a:endParaRPr>
          </a:p>
        </p:txBody>
      </p:sp>
      <p:cxnSp>
        <p:nvCxnSpPr>
          <p:cNvPr id="16" name="PA_库_直接连接符 15"/>
          <p:cNvCxnSpPr/>
          <p:nvPr>
            <p:custDataLst>
              <p:tags r:id="rId7"/>
            </p:custDataLst>
          </p:nvPr>
        </p:nvCxnSpPr>
        <p:spPr>
          <a:xfrm>
            <a:off x="1582448" y="681037"/>
            <a:ext cx="0" cy="2981325"/>
          </a:xfrm>
          <a:prstGeom prst="line">
            <a:avLst/>
          </a:prstGeom>
          <a:ln>
            <a:solidFill>
              <a:srgbClr val="AEC3C7"/>
            </a:solidFill>
          </a:ln>
        </p:spPr>
        <p:style>
          <a:lnRef idx="1">
            <a:schemeClr val="accent1"/>
          </a:lnRef>
          <a:fillRef idx="0">
            <a:schemeClr val="accent1"/>
          </a:fillRef>
          <a:effectRef idx="0">
            <a:schemeClr val="accent1"/>
          </a:effectRef>
          <a:fontRef idx="minor">
            <a:schemeClr val="tx1"/>
          </a:fontRef>
        </p:style>
      </p:cxnSp>
      <p:grpSp>
        <p:nvGrpSpPr>
          <p:cNvPr id="12" name="PA_库_组合 11"/>
          <p:cNvGrpSpPr/>
          <p:nvPr>
            <p:custDataLst>
              <p:tags r:id="rId8"/>
            </p:custDataLst>
          </p:nvPr>
        </p:nvGrpSpPr>
        <p:grpSpPr>
          <a:xfrm>
            <a:off x="833807" y="336825"/>
            <a:ext cx="800219" cy="3206327"/>
            <a:chOff x="4383766" y="262397"/>
            <a:chExt cx="800219" cy="3206327"/>
          </a:xfrm>
        </p:grpSpPr>
        <p:sp>
          <p:nvSpPr>
            <p:cNvPr id="18" name="文本框 17"/>
            <p:cNvSpPr txBox="1"/>
            <p:nvPr/>
          </p:nvSpPr>
          <p:spPr>
            <a:xfrm>
              <a:off x="4383766" y="761574"/>
              <a:ext cx="800219" cy="2144177"/>
            </a:xfrm>
            <a:prstGeom prst="rect">
              <a:avLst/>
            </a:prstGeom>
            <a:noFill/>
          </p:spPr>
          <p:txBody>
            <a:bodyPr vert="eaVert" wrap="none" rtlCol="0">
              <a:spAutoFit/>
            </a:bodyPr>
            <a:lstStyle/>
            <a:p>
              <a:r>
                <a:rPr lang="zh-CN" altLang="en-US" sz="4000" dirty="0">
                  <a:latin typeface="造字工房悦圆（非商用）常规体" pitchFamily="2" charset="-122"/>
                  <a:ea typeface="造字工房悦圆（非商用）常规体" pitchFamily="2" charset="-122"/>
                </a:rPr>
                <a:t>佛性禅心</a:t>
              </a:r>
            </a:p>
          </p:txBody>
        </p:sp>
        <p:sp>
          <p:nvSpPr>
            <p:cNvPr id="19" name="文本框 18"/>
            <p:cNvSpPr txBox="1"/>
            <p:nvPr/>
          </p:nvSpPr>
          <p:spPr>
            <a:xfrm rot="5400000">
              <a:off x="3153102" y="1511618"/>
              <a:ext cx="3206327" cy="707886"/>
            </a:xfrm>
            <a:prstGeom prst="rect">
              <a:avLst/>
            </a:prstGeom>
            <a:noFill/>
          </p:spPr>
          <p:txBody>
            <a:bodyPr vert="horz" wrap="none" rtlCol="0">
              <a:spAutoFit/>
            </a:bodyPr>
            <a:lstStyle/>
            <a:p>
              <a:r>
                <a:rPr lang="en-US" altLang="zh-CN" sz="4000" dirty="0">
                  <a:latin typeface="造字工房悦圆（非商用）常规体" pitchFamily="2" charset="-122"/>
                  <a:ea typeface="造字工房悦圆（非商用）常规体" pitchFamily="2" charset="-122"/>
                </a:rPr>
                <a:t>【               】</a:t>
              </a:r>
              <a:endParaRPr lang="zh-CN" altLang="en-US" sz="4000" dirty="0">
                <a:latin typeface="造字工房悦圆（非商用）常规体" pitchFamily="2" charset="-122"/>
                <a:ea typeface="造字工房悦圆（非商用）常规体" pitchFamily="2" charset="-122"/>
              </a:endParaRPr>
            </a:p>
          </p:txBody>
        </p:sp>
      </p:grpSp>
      <p:pic>
        <p:nvPicPr>
          <p:cNvPr id="2" name="图片 1">
            <a:extLst>
              <a:ext uri="{FF2B5EF4-FFF2-40B4-BE49-F238E27FC236}">
                <a16:creationId xmlns:a16="http://schemas.microsoft.com/office/drawing/2014/main" id="{74250EEA-01FD-422B-84D8-36F234342522}"/>
              </a:ext>
            </a:extLst>
          </p:cNvPr>
          <p:cNvPicPr>
            <a:picLocks noChangeAspect="1"/>
          </p:cNvPicPr>
          <p:nvPr/>
        </p:nvPicPr>
        <p:blipFill>
          <a:blip r:embed="rId15"/>
          <a:stretch>
            <a:fillRect/>
          </a:stretch>
        </p:blipFill>
        <p:spPr>
          <a:xfrm>
            <a:off x="160607" y="200718"/>
            <a:ext cx="6934801" cy="5509737"/>
          </a:xfrm>
          <a:prstGeom prst="rect">
            <a:avLst/>
          </a:prstGeom>
        </p:spPr>
      </p:pic>
    </p:spTree>
    <p:extLst>
      <p:ext uri="{BB962C8B-B14F-4D97-AF65-F5344CB8AC3E}">
        <p14:creationId xmlns:p14="http://schemas.microsoft.com/office/powerpoint/2010/main" val="290254447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ppt_x"/>
                                          </p:val>
                                        </p:tav>
                                        <p:tav tm="100000">
                                          <p:val>
                                            <p:strVal val="#ppt_x"/>
                                          </p:val>
                                        </p:tav>
                                      </p:tavLst>
                                    </p:anim>
                                    <p:anim calcmode="lin" valueType="num">
                                      <p:cBhvr additive="base">
                                        <p:cTn id="8" dur="1500" fill="hold"/>
                                        <p:tgtEl>
                                          <p:spTgt spid="11"/>
                                        </p:tgtEl>
                                        <p:attrNameLst>
                                          <p:attrName>ppt_y</p:attrName>
                                        </p:attrNameLst>
                                      </p:cBhvr>
                                      <p:tavLst>
                                        <p:tav tm="0">
                                          <p:val>
                                            <p:strVal val="0-#ppt_h/2"/>
                                          </p:val>
                                        </p:tav>
                                        <p:tav tm="100000">
                                          <p:val>
                                            <p:strVal val="#ppt_y"/>
                                          </p:val>
                                        </p:tav>
                                      </p:tavLst>
                                    </p:anim>
                                  </p:childTnLst>
                                </p:cTn>
                              </p:par>
                              <p:par>
                                <p:cTn id="9" presetID="2" presetClass="entr" presetSubtype="1" decel="100000" fill="hold" nodeType="withEffect">
                                  <p:stCondLst>
                                    <p:cond delay="2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500" fill="hold"/>
                                        <p:tgtEl>
                                          <p:spTgt spid="13"/>
                                        </p:tgtEl>
                                        <p:attrNameLst>
                                          <p:attrName>ppt_x</p:attrName>
                                        </p:attrNameLst>
                                      </p:cBhvr>
                                      <p:tavLst>
                                        <p:tav tm="0">
                                          <p:val>
                                            <p:strVal val="#ppt_x"/>
                                          </p:val>
                                        </p:tav>
                                        <p:tav tm="100000">
                                          <p:val>
                                            <p:strVal val="#ppt_x"/>
                                          </p:val>
                                        </p:tav>
                                      </p:tavLst>
                                    </p:anim>
                                    <p:anim calcmode="lin" valueType="num">
                                      <p:cBhvr additive="base">
                                        <p:cTn id="12" dur="1500" fill="hold"/>
                                        <p:tgtEl>
                                          <p:spTgt spid="13"/>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500" fill="hold"/>
                                        <p:tgtEl>
                                          <p:spTgt spid="14"/>
                                        </p:tgtEl>
                                        <p:attrNameLst>
                                          <p:attrName>ppt_x</p:attrName>
                                        </p:attrNameLst>
                                      </p:cBhvr>
                                      <p:tavLst>
                                        <p:tav tm="0">
                                          <p:val>
                                            <p:strVal val="#ppt_x"/>
                                          </p:val>
                                        </p:tav>
                                        <p:tav tm="100000">
                                          <p:val>
                                            <p:strVal val="#ppt_x"/>
                                          </p:val>
                                        </p:tav>
                                      </p:tavLst>
                                    </p:anim>
                                    <p:anim calcmode="lin" valueType="num">
                                      <p:cBhvr additive="base">
                                        <p:cTn id="16" dur="15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25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500" fill="hold"/>
                                        <p:tgtEl>
                                          <p:spTgt spid="15"/>
                                        </p:tgtEl>
                                        <p:attrNameLst>
                                          <p:attrName>ppt_x</p:attrName>
                                        </p:attrNameLst>
                                      </p:cBhvr>
                                      <p:tavLst>
                                        <p:tav tm="0">
                                          <p:val>
                                            <p:strVal val="#ppt_x"/>
                                          </p:val>
                                        </p:tav>
                                        <p:tav tm="100000">
                                          <p:val>
                                            <p:strVal val="#ppt_x"/>
                                          </p:val>
                                        </p:tav>
                                      </p:tavLst>
                                    </p:anim>
                                    <p:anim calcmode="lin" valueType="num">
                                      <p:cBhvr additive="base">
                                        <p:cTn id="20" dur="15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decel="100000" fill="hold" nodeType="withEffect">
                                  <p:stCondLst>
                                    <p:cond delay="25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500" fill="hold"/>
                                        <p:tgtEl>
                                          <p:spTgt spid="16"/>
                                        </p:tgtEl>
                                        <p:attrNameLst>
                                          <p:attrName>ppt_x</p:attrName>
                                        </p:attrNameLst>
                                      </p:cBhvr>
                                      <p:tavLst>
                                        <p:tav tm="0">
                                          <p:val>
                                            <p:strVal val="#ppt_x"/>
                                          </p:val>
                                        </p:tav>
                                        <p:tav tm="100000">
                                          <p:val>
                                            <p:strVal val="#ppt_x"/>
                                          </p:val>
                                        </p:tav>
                                      </p:tavLst>
                                    </p:anim>
                                    <p:anim calcmode="lin" valueType="num">
                                      <p:cBhvr additive="base">
                                        <p:cTn id="24" dur="1500" fill="hold"/>
                                        <p:tgtEl>
                                          <p:spTgt spid="16"/>
                                        </p:tgtEl>
                                        <p:attrNameLst>
                                          <p:attrName>ppt_y</p:attrName>
                                        </p:attrNameLst>
                                      </p:cBhvr>
                                      <p:tavLst>
                                        <p:tav tm="0">
                                          <p:val>
                                            <p:strVal val="0-#ppt_h/2"/>
                                          </p:val>
                                        </p:tav>
                                        <p:tav tm="100000">
                                          <p:val>
                                            <p:strVal val="#ppt_y"/>
                                          </p:val>
                                        </p:tav>
                                      </p:tavLst>
                                    </p:anim>
                                  </p:childTnLst>
                                </p:cTn>
                              </p:par>
                              <p:par>
                                <p:cTn id="25" presetID="2" presetClass="entr" presetSubtype="1" decel="100000" fill="hold" nodeType="withEffect">
                                  <p:stCondLst>
                                    <p:cond delay="25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1500" fill="hold"/>
                                        <p:tgtEl>
                                          <p:spTgt spid="12"/>
                                        </p:tgtEl>
                                        <p:attrNameLst>
                                          <p:attrName>ppt_x</p:attrName>
                                        </p:attrNameLst>
                                      </p:cBhvr>
                                      <p:tavLst>
                                        <p:tav tm="0">
                                          <p:val>
                                            <p:strVal val="#ppt_x"/>
                                          </p:val>
                                        </p:tav>
                                        <p:tav tm="100000">
                                          <p:val>
                                            <p:strVal val="#ppt_x"/>
                                          </p:val>
                                        </p:tav>
                                      </p:tavLst>
                                    </p:anim>
                                    <p:anim calcmode="lin" valueType="num">
                                      <p:cBhvr additive="base">
                                        <p:cTn id="28" dur="150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8" decel="100000" fill="hold" grpId="0" nodeType="withEffect">
                                  <p:stCondLst>
                                    <p:cond delay="250"/>
                                  </p:stCondLst>
                                  <p:childTnLst>
                                    <p:set>
                                      <p:cBhvr>
                                        <p:cTn id="30" dur="1" fill="hold">
                                          <p:stCondLst>
                                            <p:cond delay="0"/>
                                          </p:stCondLst>
                                        </p:cTn>
                                        <p:tgtEl>
                                          <p:spTgt spid="8">
                                            <p:txEl>
                                              <p:charRg st="4294967295" end="4294967295"/>
                                            </p:txEl>
                                          </p:spTgt>
                                        </p:tgtEl>
                                        <p:attrNameLst>
                                          <p:attrName>style.visibility</p:attrName>
                                        </p:attrNameLst>
                                      </p:cBhvr>
                                      <p:to>
                                        <p:strVal val="visible"/>
                                      </p:to>
                                    </p:set>
                                    <p:anim calcmode="lin" valueType="num">
                                      <p:cBhvr additive="base">
                                        <p:cTn id="31" dur="1500" fill="hold"/>
                                        <p:tgtEl>
                                          <p:spTgt spid="8">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32" dur="1500" fill="hold"/>
                                        <p:tgtEl>
                                          <p:spTgt spid="8">
                                            <p:txEl>
                                              <p:charRg st="4294967295" end="4294967295"/>
                                            </p:txEl>
                                          </p:spTgt>
                                        </p:tgtEl>
                                        <p:attrNameLst>
                                          <p:attrName>ppt_y</p:attrName>
                                        </p:attrNameLst>
                                      </p:cBhvr>
                                      <p:tavLst>
                                        <p:tav tm="0">
                                          <p:val>
                                            <p:strVal val="#ppt_y"/>
                                          </p:val>
                                        </p:tav>
                                        <p:tav tm="100000">
                                          <p:val>
                                            <p:strVal val="#ppt_y"/>
                                          </p:val>
                                        </p:tav>
                                      </p:tavLst>
                                    </p:anim>
                                    <p:set>
                                      <p:cBhvr>
                                        <p:cTn id="33" dur="1" fill="hold">
                                          <p:stCondLst>
                                            <p:cond delay="0"/>
                                          </p:stCondLst>
                                        </p:cTn>
                                        <p:tgtEl>
                                          <p:spTgt spid="8">
                                            <p:txEl>
                                              <p:charRg st="4294967295" end="4294967295"/>
                                            </p:txEl>
                                          </p:spTgt>
                                        </p:tgtEl>
                                        <p:attrNameLst>
                                          <p:attrName>style.visibility</p:attrName>
                                        </p:attrNameLst>
                                      </p:cBhvr>
                                      <p:to>
                                        <p:strVal val="visible"/>
                                      </p:to>
                                    </p:set>
                                    <p:anim to="" calcmode="lin" valueType="num">
                                      <p:cBhvr>
                                        <p:cTn id="34" dur="1500" fill="hold">
                                          <p:stCondLst>
                                            <p:cond delay="0"/>
                                          </p:stCondLst>
                                        </p:cTn>
                                        <p:tgtEl>
                                          <p:spTgt spid="8">
                                            <p:txEl>
                                              <p:charRg st="4294967295" end="4294967295"/>
                                            </p:txEl>
                                          </p:spTgt>
                                        </p:tgtEl>
                                        <p:attrNameLst>
                                          <p:attrName>ppt_w</p:attrName>
                                        </p:attrNameLst>
                                      </p:cBhvr>
                                      <p:tavLst>
                                        <p:tav tm="0">
                                          <p:val>
                                            <p:strVal val="0"/>
                                          </p:val>
                                        </p:tav>
                                        <p:tav tm="100000">
                                          <p:val>
                                            <p:strVal val="#ppt_w"/>
                                          </p:val>
                                        </p:tav>
                                      </p:tavLst>
                                    </p:anim>
                                    <p:anim to="" calcmode="lin" valueType="num">
                                      <p:cBhvr>
                                        <p:cTn id="35" dur="1500" fill="hold">
                                          <p:stCondLst>
                                            <p:cond delay="0"/>
                                          </p:stCondLst>
                                        </p:cTn>
                                        <p:tgtEl>
                                          <p:spTgt spid="8">
                                            <p:txEl>
                                              <p:charRg st="4294967295" end="4294967295"/>
                                            </p:txEl>
                                          </p:spTgt>
                                        </p:tgtEl>
                                        <p:attrNameLst>
                                          <p:attrName>ppt_h</p:attrName>
                                        </p:attrNameLst>
                                      </p:cBhvr>
                                      <p:tavLst>
                                        <p:tav tm="0">
                                          <p:val>
                                            <p:strVal val="0"/>
                                          </p:val>
                                        </p:tav>
                                        <p:tav tm="100000">
                                          <p:val>
                                            <p:strVal val="#ppt_h"/>
                                          </p:val>
                                        </p:tav>
                                      </p:tavLst>
                                    </p:anim>
                                    <p:animEffect filter="fade">
                                      <p:cBhvr>
                                        <p:cTn id="36" dur="1500">
                                          <p:stCondLst>
                                            <p:cond delay="0"/>
                                          </p:stCondLst>
                                        </p:cTn>
                                        <p:tgtEl>
                                          <p:spTgt spid="8">
                                            <p:txEl>
                                              <p:charRg st="4294967295" end="4294967295"/>
                                            </p:txEl>
                                          </p:spTgt>
                                        </p:tgtEl>
                                      </p:cBhvr>
                                    </p:animEffect>
                                  </p:childTnLst>
                                </p:cTn>
                              </p:par>
                              <p:par>
                                <p:cTn id="37" presetID="2" presetClass="entr" presetSubtype="8" decel="100000" fill="hold" grpId="0" nodeType="withEffect">
                                  <p:stCondLst>
                                    <p:cond delay="25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1500" fill="hold"/>
                                        <p:tgtEl>
                                          <p:spTgt spid="9"/>
                                        </p:tgtEl>
                                        <p:attrNameLst>
                                          <p:attrName>ppt_x</p:attrName>
                                        </p:attrNameLst>
                                      </p:cBhvr>
                                      <p:tavLst>
                                        <p:tav tm="0">
                                          <p:val>
                                            <p:strVal val="0-#ppt_w/2"/>
                                          </p:val>
                                        </p:tav>
                                        <p:tav tm="100000">
                                          <p:val>
                                            <p:strVal val="#ppt_x"/>
                                          </p:val>
                                        </p:tav>
                                      </p:tavLst>
                                    </p:anim>
                                    <p:anim calcmode="lin" valueType="num">
                                      <p:cBhvr additive="base">
                                        <p:cTn id="40" dur="1500" fill="hold"/>
                                        <p:tgtEl>
                                          <p:spTgt spid="9"/>
                                        </p:tgtEl>
                                        <p:attrNameLst>
                                          <p:attrName>ppt_y</p:attrName>
                                        </p:attrNameLst>
                                      </p:cBhvr>
                                      <p:tavLst>
                                        <p:tav tm="0">
                                          <p:val>
                                            <p:strVal val="#ppt_y"/>
                                          </p:val>
                                        </p:tav>
                                        <p:tav tm="100000">
                                          <p:val>
                                            <p:strVal val="#ppt_y"/>
                                          </p:val>
                                        </p:tav>
                                      </p:tavLst>
                                    </p:anim>
                                    <p:set>
                                      <p:cBhvr>
                                        <p:cTn id="41" dur="1" fill="hold">
                                          <p:stCondLst>
                                            <p:cond delay="0"/>
                                          </p:stCondLst>
                                        </p:cTn>
                                        <p:tgtEl>
                                          <p:spTgt spid="9"/>
                                        </p:tgtEl>
                                        <p:attrNameLst>
                                          <p:attrName>style.visibility</p:attrName>
                                        </p:attrNameLst>
                                      </p:cBhvr>
                                      <p:to>
                                        <p:strVal val="visible"/>
                                      </p:to>
                                    </p:set>
                                    <p:anim to="" calcmode="lin" valueType="num">
                                      <p:cBhvr>
                                        <p:cTn id="42" dur="1500" fill="hold">
                                          <p:stCondLst>
                                            <p:cond delay="0"/>
                                          </p:stCondLst>
                                        </p:cTn>
                                        <p:tgtEl>
                                          <p:spTgt spid="9"/>
                                        </p:tgtEl>
                                        <p:attrNameLst>
                                          <p:attrName>ppt_w</p:attrName>
                                        </p:attrNameLst>
                                      </p:cBhvr>
                                      <p:tavLst>
                                        <p:tav tm="0">
                                          <p:val>
                                            <p:strVal val="0"/>
                                          </p:val>
                                        </p:tav>
                                        <p:tav tm="100000">
                                          <p:val>
                                            <p:strVal val="#ppt_w"/>
                                          </p:val>
                                        </p:tav>
                                      </p:tavLst>
                                    </p:anim>
                                    <p:anim to="" calcmode="lin" valueType="num">
                                      <p:cBhvr>
                                        <p:cTn id="43" dur="1500" fill="hold">
                                          <p:stCondLst>
                                            <p:cond delay="0"/>
                                          </p:stCondLst>
                                        </p:cTn>
                                        <p:tgtEl>
                                          <p:spTgt spid="9"/>
                                        </p:tgtEl>
                                        <p:attrNameLst>
                                          <p:attrName>ppt_h</p:attrName>
                                        </p:attrNameLst>
                                      </p:cBhvr>
                                      <p:tavLst>
                                        <p:tav tm="0">
                                          <p:val>
                                            <p:strVal val="0"/>
                                          </p:val>
                                        </p:tav>
                                        <p:tav tm="100000">
                                          <p:val>
                                            <p:strVal val="#ppt_h"/>
                                          </p:val>
                                        </p:tav>
                                      </p:tavLst>
                                    </p:anim>
                                    <p:animEffect filter="fade">
                                      <p:cBhvr>
                                        <p:cTn id="44" dur="1500">
                                          <p:stCondLst>
                                            <p:cond delay="0"/>
                                          </p:stCondLst>
                                        </p:cTn>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9" grpId="0" autoUpdateAnimBg="0"/>
      <p:bldP spid="14" grpId="0" autoUpdateAnimBg="0"/>
      <p:bldP spid="15"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7">
            <a:lum/>
          </a:blip>
          <a:srcRect/>
          <a:stretch>
            <a:fillRect t="-1000" b="-1000"/>
          </a:stretch>
        </a:blipFill>
        <a:effectLst/>
      </p:bgPr>
    </p:bg>
    <p:spTree>
      <p:nvGrpSpPr>
        <p:cNvPr id="1" name=""/>
        <p:cNvGrpSpPr/>
        <p:nvPr/>
      </p:nvGrpSpPr>
      <p:grpSpPr>
        <a:xfrm>
          <a:off x="0" y="0"/>
          <a:ext cx="0" cy="0"/>
          <a:chOff x="0" y="0"/>
          <a:chExt cx="0" cy="0"/>
        </a:xfrm>
      </p:grpSpPr>
      <p:grpSp>
        <p:nvGrpSpPr>
          <p:cNvPr id="4" name="PA_库_组合 3"/>
          <p:cNvGrpSpPr/>
          <p:nvPr>
            <p:custDataLst>
              <p:tags r:id="rId1"/>
            </p:custDataLst>
          </p:nvPr>
        </p:nvGrpSpPr>
        <p:grpSpPr>
          <a:xfrm>
            <a:off x="5722613" y="337731"/>
            <a:ext cx="746773" cy="883665"/>
            <a:chOff x="5893042" y="337731"/>
            <a:chExt cx="746773" cy="883665"/>
          </a:xfrm>
        </p:grpSpPr>
        <p:pic>
          <p:nvPicPr>
            <p:cNvPr id="2" name="图片 1"/>
            <p:cNvPicPr>
              <a:picLocks noChangeAspect="1"/>
            </p:cNvPicPr>
            <p:nvPr/>
          </p:nvPicPr>
          <p:blipFill>
            <a:blip r:embed="rId8">
              <a:extLst/>
            </a:blip>
            <a:stretch>
              <a:fillRect/>
            </a:stretch>
          </p:blipFill>
          <p:spPr>
            <a:xfrm>
              <a:off x="5893042" y="337731"/>
              <a:ext cx="700263" cy="883665"/>
            </a:xfrm>
            <a:prstGeom prst="rect">
              <a:avLst/>
            </a:prstGeom>
          </p:spPr>
        </p:pic>
        <p:sp>
          <p:nvSpPr>
            <p:cNvPr id="3" name="矩形 2"/>
            <p:cNvSpPr/>
            <p:nvPr/>
          </p:nvSpPr>
          <p:spPr>
            <a:xfrm>
              <a:off x="6039651" y="539157"/>
              <a:ext cx="600164" cy="553998"/>
            </a:xfrm>
            <a:prstGeom prst="rect">
              <a:avLst/>
            </a:prstGeom>
          </p:spPr>
          <p:txBody>
            <a:bodyPr vert="eaVert" wrap="none">
              <a:spAutoFit/>
            </a:bodyPr>
            <a:lstStyle/>
            <a:p>
              <a:pPr algn="ctr">
                <a:lnSpc>
                  <a:spcPct val="150000"/>
                </a:lnSpc>
              </a:pPr>
              <a:r>
                <a:rPr lang="zh-CN" altLang="en-US" dirty="0">
                  <a:solidFill>
                    <a:schemeClr val="bg1"/>
                  </a:solidFill>
                  <a:latin typeface="方正清刻本悦宋简体" panose="02000000000000000000" pitchFamily="2" charset="-122"/>
                  <a:ea typeface="方正清刻本悦宋简体" panose="02000000000000000000" pitchFamily="2" charset="-122"/>
                </a:rPr>
                <a:t>色空</a:t>
              </a:r>
              <a:endParaRPr lang="en-US" altLang="zh-CN" dirty="0">
                <a:solidFill>
                  <a:schemeClr val="bg1"/>
                </a:solidFill>
                <a:latin typeface="方正清刻本悦宋简体" panose="02000000000000000000" pitchFamily="2" charset="-122"/>
                <a:ea typeface="方正清刻本悦宋简体" panose="02000000000000000000" pitchFamily="2" charset="-122"/>
              </a:endParaRPr>
            </a:p>
          </p:txBody>
        </p:sp>
      </p:grpSp>
      <p:sp>
        <p:nvSpPr>
          <p:cNvPr id="5" name="PA_库_矩形 4"/>
          <p:cNvSpPr/>
          <p:nvPr>
            <p:custDataLst>
              <p:tags r:id="rId2"/>
            </p:custDataLst>
          </p:nvPr>
        </p:nvSpPr>
        <p:spPr>
          <a:xfrm>
            <a:off x="3996148" y="1725468"/>
            <a:ext cx="4199703" cy="400110"/>
          </a:xfrm>
          <a:prstGeom prst="rect">
            <a:avLst/>
          </a:prstGeom>
        </p:spPr>
        <p:txBody>
          <a:bodyPr wrap="square">
            <a:spAutoFit/>
          </a:bodyPr>
          <a:lstStyle/>
          <a:p>
            <a:pPr algn="ctr"/>
            <a:r>
              <a:rPr lang="zh-CN" altLang="en-US" sz="1000" b="0" i="0" dirty="0">
                <a:solidFill>
                  <a:schemeClr val="tx1">
                    <a:lumMod val="75000"/>
                    <a:lumOff val="25000"/>
                  </a:schemeClr>
                </a:solidFill>
                <a:effectLst/>
                <a:latin typeface="方正清刻本悦宋简体" panose="02000000000000000000" pitchFamily="2" charset="-122"/>
                <a:ea typeface="方正清刻本悦宋简体" panose="02000000000000000000" pitchFamily="2" charset="-122"/>
              </a:rPr>
              <a:t>映水色不别，向月光还度。倾在荷叶中，有时看是露。时间的演变，承载着记忆的画卷，如冰冻的水晶。</a:t>
            </a:r>
            <a:endParaRPr lang="zh-CN" altLang="en-US" sz="10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endParaRPr>
          </a:p>
        </p:txBody>
      </p:sp>
      <p:sp>
        <p:nvSpPr>
          <p:cNvPr id="6" name="PA_库_文本框 5"/>
          <p:cNvSpPr txBox="1"/>
          <p:nvPr>
            <p:custDataLst>
              <p:tags r:id="rId3"/>
            </p:custDataLst>
          </p:nvPr>
        </p:nvSpPr>
        <p:spPr>
          <a:xfrm>
            <a:off x="4114801" y="1294581"/>
            <a:ext cx="3910262" cy="430887"/>
          </a:xfrm>
          <a:prstGeom prst="rect">
            <a:avLst/>
          </a:prstGeom>
          <a:noFill/>
        </p:spPr>
        <p:txBody>
          <a:bodyPr vert="horz" wrap="square" rtlCol="0">
            <a:spAutoFit/>
          </a:bodyPr>
          <a:lstStyle/>
          <a:p>
            <a:pPr algn="ctr"/>
            <a:r>
              <a:rPr lang="en-US" altLang="zh-CN" sz="11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rPr>
              <a:t>CHOICE IS THE BEGINNING OF HAPPINESS， CHOICE IS THE BEGINNING OF HAPPINESS</a:t>
            </a:r>
            <a:endParaRPr lang="zh-CN" altLang="en-US" sz="11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endParaRPr>
          </a:p>
        </p:txBody>
      </p:sp>
      <p:sp>
        <p:nvSpPr>
          <p:cNvPr id="7" name="PA_库_矩形 6"/>
          <p:cNvSpPr/>
          <p:nvPr>
            <p:custDataLst>
              <p:tags r:id="rId4"/>
            </p:custDataLst>
          </p:nvPr>
        </p:nvSpPr>
        <p:spPr>
          <a:xfrm>
            <a:off x="11054191" y="1299533"/>
            <a:ext cx="669414" cy="2598699"/>
          </a:xfrm>
          <a:prstGeom prst="rect">
            <a:avLst/>
          </a:prstGeom>
        </p:spPr>
        <p:txBody>
          <a:bodyPr vert="eaVert" wrap="square">
            <a:spAutoFit/>
          </a:bodyPr>
          <a:lstStyle/>
          <a:p>
            <a:r>
              <a:rPr lang="zh-CN" altLang="en-US" sz="1050" b="0" i="0" dirty="0">
                <a:effectLst/>
                <a:latin typeface="方正清刻本悦宋简体" panose="02000000000000000000" pitchFamily="2" charset="-122"/>
                <a:ea typeface="方正清刻本悦宋简体" panose="02000000000000000000" pitchFamily="2" charset="-122"/>
              </a:rPr>
              <a:t>映水色不别，向月光还度。倾在荷叶中，有时看是露。时间的演变，承载着记忆的画卷，如冰冻的水晶。</a:t>
            </a:r>
            <a:endParaRPr lang="zh-CN" altLang="en-US" sz="1050" dirty="0">
              <a:latin typeface="方正清刻本悦宋简体" panose="02000000000000000000" pitchFamily="2" charset="-122"/>
              <a:ea typeface="方正清刻本悦宋简体" panose="02000000000000000000" pitchFamily="2" charset="-122"/>
            </a:endParaRPr>
          </a:p>
        </p:txBody>
      </p:sp>
      <p:pic>
        <p:nvPicPr>
          <p:cNvPr id="8" name="图片 7">
            <a:extLst>
              <a:ext uri="{FF2B5EF4-FFF2-40B4-BE49-F238E27FC236}">
                <a16:creationId xmlns:a16="http://schemas.microsoft.com/office/drawing/2014/main" id="{679C3FBE-2922-4AA6-BD05-335589F48D1E}"/>
              </a:ext>
            </a:extLst>
          </p:cNvPr>
          <p:cNvPicPr>
            <a:picLocks noChangeAspect="1"/>
          </p:cNvPicPr>
          <p:nvPr/>
        </p:nvPicPr>
        <p:blipFill>
          <a:blip r:embed="rId9"/>
          <a:stretch>
            <a:fillRect/>
          </a:stretch>
        </p:blipFill>
        <p:spPr>
          <a:xfrm>
            <a:off x="148012" y="0"/>
            <a:ext cx="6035563" cy="6599492"/>
          </a:xfrm>
          <a:prstGeom prst="rect">
            <a:avLst/>
          </a:prstGeom>
        </p:spPr>
      </p:pic>
      <p:pic>
        <p:nvPicPr>
          <p:cNvPr id="9" name="图片 8">
            <a:extLst>
              <a:ext uri="{FF2B5EF4-FFF2-40B4-BE49-F238E27FC236}">
                <a16:creationId xmlns:a16="http://schemas.microsoft.com/office/drawing/2014/main" id="{60E56105-3A2A-4543-BE21-F97F3B3E3FE6}"/>
              </a:ext>
            </a:extLst>
          </p:cNvPr>
          <p:cNvPicPr>
            <a:picLocks noChangeAspect="1"/>
          </p:cNvPicPr>
          <p:nvPr/>
        </p:nvPicPr>
        <p:blipFill>
          <a:blip r:embed="rId10"/>
          <a:stretch>
            <a:fillRect/>
          </a:stretch>
        </p:blipFill>
        <p:spPr>
          <a:xfrm>
            <a:off x="6412319" y="73529"/>
            <a:ext cx="5631668" cy="2872989"/>
          </a:xfrm>
          <a:prstGeom prst="rect">
            <a:avLst/>
          </a:prstGeom>
        </p:spPr>
      </p:pic>
      <p:pic>
        <p:nvPicPr>
          <p:cNvPr id="10" name="图片 9">
            <a:extLst>
              <a:ext uri="{FF2B5EF4-FFF2-40B4-BE49-F238E27FC236}">
                <a16:creationId xmlns:a16="http://schemas.microsoft.com/office/drawing/2014/main" id="{DC4488BC-C049-4430-BBAA-29683D10AF05}"/>
              </a:ext>
            </a:extLst>
          </p:cNvPr>
          <p:cNvPicPr>
            <a:picLocks noChangeAspect="1"/>
          </p:cNvPicPr>
          <p:nvPr/>
        </p:nvPicPr>
        <p:blipFill>
          <a:blip r:embed="rId11"/>
          <a:stretch>
            <a:fillRect/>
          </a:stretch>
        </p:blipFill>
        <p:spPr>
          <a:xfrm>
            <a:off x="6469386" y="3299746"/>
            <a:ext cx="3231160" cy="2522439"/>
          </a:xfrm>
          <a:prstGeom prst="rect">
            <a:avLst/>
          </a:prstGeom>
        </p:spPr>
      </p:pic>
    </p:spTree>
    <p:extLst>
      <p:ext uri="{BB962C8B-B14F-4D97-AF65-F5344CB8AC3E}">
        <p14:creationId xmlns:p14="http://schemas.microsoft.com/office/powerpoint/2010/main" val="27346310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ppt_x"/>
                                          </p:val>
                                        </p:tav>
                                        <p:tav tm="100000">
                                          <p:val>
                                            <p:strVal val="#ppt_x"/>
                                          </p:val>
                                        </p:tav>
                                      </p:tavLst>
                                    </p:anim>
                                    <p:anim calcmode="lin" valueType="num">
                                      <p:cBhvr additive="base">
                                        <p:cTn id="12" dur="150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500" fill="hold"/>
                                        <p:tgtEl>
                                          <p:spTgt spid="6"/>
                                        </p:tgtEl>
                                        <p:attrNameLst>
                                          <p:attrName>ppt_x</p:attrName>
                                        </p:attrNameLst>
                                      </p:cBhvr>
                                      <p:tavLst>
                                        <p:tav tm="0">
                                          <p:val>
                                            <p:strVal val="#ppt_x"/>
                                          </p:val>
                                        </p:tav>
                                        <p:tav tm="100000">
                                          <p:val>
                                            <p:strVal val="#ppt_x"/>
                                          </p:val>
                                        </p:tav>
                                      </p:tavLst>
                                    </p:anim>
                                    <p:anim calcmode="lin" valueType="num">
                                      <p:cBhvr additive="base">
                                        <p:cTn id="16" dur="15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500" fill="hold"/>
                                        <p:tgtEl>
                                          <p:spTgt spid="7"/>
                                        </p:tgtEl>
                                        <p:attrNameLst>
                                          <p:attrName>ppt_x</p:attrName>
                                        </p:attrNameLst>
                                      </p:cBhvr>
                                      <p:tavLst>
                                        <p:tav tm="0">
                                          <p:val>
                                            <p:strVal val="1+#ppt_w/2"/>
                                          </p:val>
                                        </p:tav>
                                        <p:tav tm="100000">
                                          <p:val>
                                            <p:strVal val="#ppt_x"/>
                                          </p:val>
                                        </p:tav>
                                      </p:tavLst>
                                    </p:anim>
                                    <p:anim calcmode="lin" valueType="num">
                                      <p:cBhvr additive="base">
                                        <p:cTn id="20" dur="1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utoUpdateAnimBg="0"/>
      <p:bldP spid="7"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5097832C-F71B-427C-BBEF-F1733B8D58AE}"/>
              </a:ext>
            </a:extLst>
          </p:cNvPr>
          <p:cNvPicPr>
            <a:picLocks noChangeAspect="1"/>
          </p:cNvPicPr>
          <p:nvPr/>
        </p:nvPicPr>
        <p:blipFill>
          <a:blip r:embed="rId4"/>
          <a:stretch>
            <a:fillRect/>
          </a:stretch>
        </p:blipFill>
        <p:spPr>
          <a:xfrm>
            <a:off x="1411817" y="-97655"/>
            <a:ext cx="10043067" cy="6858000"/>
          </a:xfrm>
          <a:prstGeom prst="rect">
            <a:avLst/>
          </a:prstGeom>
        </p:spPr>
      </p:pic>
    </p:spTree>
    <p:extLst>
      <p:ext uri="{BB962C8B-B14F-4D97-AF65-F5344CB8AC3E}">
        <p14:creationId xmlns:p14="http://schemas.microsoft.com/office/powerpoint/2010/main" val="1948449232"/>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6F7FF"/>
        </a:solidFill>
        <a:effectLst/>
      </p:bgPr>
    </p:bg>
    <p:spTree>
      <p:nvGrpSpPr>
        <p:cNvPr id="1" name=""/>
        <p:cNvGrpSpPr/>
        <p:nvPr/>
      </p:nvGrpSpPr>
      <p:grpSpPr>
        <a:xfrm>
          <a:off x="0" y="0"/>
          <a:ext cx="0" cy="0"/>
          <a:chOff x="0" y="0"/>
          <a:chExt cx="0" cy="0"/>
        </a:xfrm>
      </p:grpSpPr>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624" y="4343400"/>
            <a:ext cx="2814851" cy="2514600"/>
          </a:xfrm>
          <a:prstGeom prst="rect">
            <a:avLst/>
          </a:prstGeom>
        </p:spPr>
      </p:pic>
      <p:sp>
        <p:nvSpPr>
          <p:cNvPr id="2" name="矩形 1">
            <a:extLst>
              <a:ext uri="{FF2B5EF4-FFF2-40B4-BE49-F238E27FC236}">
                <a16:creationId xmlns:a16="http://schemas.microsoft.com/office/drawing/2014/main" id="{4AF7B5E6-5527-4CED-88BB-C9A2436CB97B}"/>
              </a:ext>
            </a:extLst>
          </p:cNvPr>
          <p:cNvSpPr/>
          <p:nvPr/>
        </p:nvSpPr>
        <p:spPr>
          <a:xfrm>
            <a:off x="0" y="-103192"/>
            <a:ext cx="6096000" cy="5632311"/>
          </a:xfrm>
          <a:prstGeom prst="rect">
            <a:avLst/>
          </a:prstGeom>
        </p:spPr>
        <p:txBody>
          <a:bodyPr wrap="square">
            <a:spAutoFit/>
          </a:bodyPr>
          <a:lstStyle/>
          <a:p>
            <a:r>
              <a:rPr lang="en-US" altLang="zh-CN" dirty="0"/>
              <a:t>import </a:t>
            </a:r>
            <a:r>
              <a:rPr lang="en-US" altLang="zh-CN" dirty="0" err="1"/>
              <a:t>matplotlib.pyplot</a:t>
            </a:r>
            <a:r>
              <a:rPr lang="en-US" altLang="zh-CN" dirty="0"/>
              <a:t> as </a:t>
            </a:r>
            <a:r>
              <a:rPr lang="en-US" altLang="zh-CN" dirty="0" err="1"/>
              <a:t>plt</a:t>
            </a:r>
            <a:endParaRPr lang="en-US" altLang="zh-CN" dirty="0"/>
          </a:p>
          <a:p>
            <a:r>
              <a:rPr lang="en-US" altLang="zh-CN" dirty="0"/>
              <a:t>from </a:t>
            </a:r>
            <a:r>
              <a:rPr lang="en-US" altLang="zh-CN" dirty="0" err="1"/>
              <a:t>sklearn</a:t>
            </a:r>
            <a:r>
              <a:rPr lang="en-US" altLang="zh-CN" dirty="0"/>
              <a:t> import datasets</a:t>
            </a:r>
          </a:p>
          <a:p>
            <a:r>
              <a:rPr lang="en-US" altLang="zh-CN" dirty="0"/>
              <a:t>from </a:t>
            </a:r>
            <a:r>
              <a:rPr lang="en-US" altLang="zh-CN" dirty="0" err="1"/>
              <a:t>sklearn.model_selection</a:t>
            </a:r>
            <a:r>
              <a:rPr lang="en-US" altLang="zh-CN" dirty="0"/>
              <a:t> import </a:t>
            </a:r>
            <a:r>
              <a:rPr lang="en-US" altLang="zh-CN" dirty="0" err="1"/>
              <a:t>train_test_split</a:t>
            </a:r>
            <a:endParaRPr lang="en-US" altLang="zh-CN" dirty="0"/>
          </a:p>
          <a:p>
            <a:r>
              <a:rPr lang="en-US" altLang="zh-CN" dirty="0"/>
              <a:t>from </a:t>
            </a:r>
            <a:r>
              <a:rPr lang="en-US" altLang="zh-CN" dirty="0" err="1"/>
              <a:t>sklearn.metrics</a:t>
            </a:r>
            <a:r>
              <a:rPr lang="en-US" altLang="zh-CN" dirty="0"/>
              <a:t> import </a:t>
            </a:r>
            <a:r>
              <a:rPr lang="en-US" altLang="zh-CN" dirty="0" err="1"/>
              <a:t>accuracy_score</a:t>
            </a:r>
            <a:endParaRPr lang="en-US" altLang="zh-CN" dirty="0"/>
          </a:p>
          <a:p>
            <a:r>
              <a:rPr lang="en-US" altLang="zh-CN" dirty="0"/>
              <a:t>from </a:t>
            </a:r>
            <a:r>
              <a:rPr lang="en-US" altLang="zh-CN" dirty="0" err="1"/>
              <a:t>xgboost</a:t>
            </a:r>
            <a:r>
              <a:rPr lang="en-US" altLang="zh-CN" dirty="0"/>
              <a:t> import </a:t>
            </a:r>
            <a:r>
              <a:rPr lang="en-US" altLang="zh-CN" dirty="0" err="1"/>
              <a:t>XGBClassifier</a:t>
            </a:r>
            <a:endParaRPr lang="en-US" altLang="zh-CN" dirty="0"/>
          </a:p>
          <a:p>
            <a:r>
              <a:rPr lang="en-US" altLang="zh-CN" dirty="0"/>
              <a:t>from </a:t>
            </a:r>
            <a:r>
              <a:rPr lang="en-US" altLang="zh-CN" dirty="0" err="1"/>
              <a:t>xgboost</a:t>
            </a:r>
            <a:r>
              <a:rPr lang="en-US" altLang="zh-CN" dirty="0"/>
              <a:t> import </a:t>
            </a:r>
            <a:r>
              <a:rPr lang="en-US" altLang="zh-CN" dirty="0" err="1"/>
              <a:t>plot_importance</a:t>
            </a:r>
            <a:endParaRPr lang="en-US" altLang="zh-CN" dirty="0"/>
          </a:p>
          <a:p>
            <a:r>
              <a:rPr lang="en-US" altLang="zh-CN" dirty="0"/>
              <a:t>import pandas as pd</a:t>
            </a:r>
          </a:p>
          <a:p>
            <a:r>
              <a:rPr lang="en-US" altLang="zh-CN" dirty="0"/>
              <a:t>import </a:t>
            </a:r>
            <a:r>
              <a:rPr lang="en-US" altLang="zh-CN" dirty="0" err="1"/>
              <a:t>numpy</a:t>
            </a:r>
            <a:r>
              <a:rPr lang="en-US" altLang="zh-CN" dirty="0"/>
              <a:t> as np</a:t>
            </a:r>
          </a:p>
          <a:p>
            <a:r>
              <a:rPr lang="en-US" altLang="zh-CN" dirty="0"/>
              <a:t>### load datasets</a:t>
            </a:r>
          </a:p>
          <a:p>
            <a:r>
              <a:rPr lang="en-US" altLang="zh-CN" dirty="0"/>
              <a:t>digits = </a:t>
            </a:r>
            <a:r>
              <a:rPr lang="en-US" altLang="zh-CN" dirty="0" err="1"/>
              <a:t>datasets.load_digits</a:t>
            </a:r>
            <a:r>
              <a:rPr lang="en-US" altLang="zh-CN" dirty="0"/>
              <a:t>()</a:t>
            </a:r>
          </a:p>
          <a:p>
            <a:endParaRPr lang="en-US" altLang="zh-CN" dirty="0"/>
          </a:p>
          <a:p>
            <a:r>
              <a:rPr lang="en-US" altLang="zh-CN" dirty="0"/>
              <a:t>### data analysis</a:t>
            </a:r>
          </a:p>
          <a:p>
            <a:r>
              <a:rPr lang="en-US" altLang="zh-CN" dirty="0"/>
              <a:t>print(type(</a:t>
            </a:r>
            <a:r>
              <a:rPr lang="en-US" altLang="zh-CN" dirty="0" err="1"/>
              <a:t>digits.data</a:t>
            </a:r>
            <a:r>
              <a:rPr lang="en-US" altLang="zh-CN" dirty="0"/>
              <a:t>))</a:t>
            </a:r>
          </a:p>
          <a:p>
            <a:r>
              <a:rPr lang="en-US" altLang="zh-CN" dirty="0"/>
              <a:t>print(</a:t>
            </a:r>
            <a:r>
              <a:rPr lang="en-US" altLang="zh-CN" dirty="0" err="1"/>
              <a:t>digits.target.shape</a:t>
            </a:r>
            <a:r>
              <a:rPr lang="en-US" altLang="zh-CN" dirty="0"/>
              <a:t>)</a:t>
            </a:r>
          </a:p>
          <a:p>
            <a:endParaRPr lang="en-US" altLang="zh-CN" dirty="0"/>
          </a:p>
          <a:p>
            <a:r>
              <a:rPr lang="en-US" altLang="zh-CN" dirty="0"/>
              <a:t>### data split</a:t>
            </a:r>
          </a:p>
          <a:p>
            <a:r>
              <a:rPr lang="en-US" altLang="zh-CN" dirty="0" err="1"/>
              <a:t>x_train,x_test,y_train,y_test</a:t>
            </a:r>
            <a:r>
              <a:rPr lang="en-US" altLang="zh-CN" dirty="0"/>
              <a:t> = </a:t>
            </a:r>
            <a:r>
              <a:rPr lang="en-US" altLang="zh-CN" dirty="0" err="1"/>
              <a:t>train_test_split</a:t>
            </a:r>
            <a:r>
              <a:rPr lang="en-US" altLang="zh-CN" dirty="0"/>
              <a:t>(</a:t>
            </a:r>
            <a:r>
              <a:rPr lang="en-US" altLang="zh-CN" dirty="0" err="1"/>
              <a:t>digits.data</a:t>
            </a:r>
            <a:r>
              <a:rPr lang="en-US" altLang="zh-CN" dirty="0"/>
              <a:t>,</a:t>
            </a:r>
          </a:p>
          <a:p>
            <a:r>
              <a:rPr lang="en-US" altLang="zh-CN" dirty="0"/>
              <a:t>                                                 </a:t>
            </a:r>
            <a:r>
              <a:rPr lang="en-US" altLang="zh-CN" dirty="0" err="1"/>
              <a:t>digits.target</a:t>
            </a:r>
            <a:r>
              <a:rPr lang="en-US" altLang="zh-CN" dirty="0"/>
              <a:t>,</a:t>
            </a:r>
          </a:p>
          <a:p>
            <a:r>
              <a:rPr lang="en-US" altLang="zh-CN" dirty="0"/>
              <a:t>                                                 </a:t>
            </a:r>
            <a:r>
              <a:rPr lang="en-US" altLang="zh-CN" dirty="0" err="1"/>
              <a:t>test_size</a:t>
            </a:r>
            <a:r>
              <a:rPr lang="en-US" altLang="zh-CN" dirty="0"/>
              <a:t> = 0.3,</a:t>
            </a:r>
          </a:p>
          <a:p>
            <a:r>
              <a:rPr lang="en-US" altLang="zh-CN" dirty="0"/>
              <a:t>                                                 </a:t>
            </a:r>
            <a:r>
              <a:rPr lang="en-US" altLang="zh-CN" dirty="0" err="1"/>
              <a:t>random_state</a:t>
            </a:r>
            <a:r>
              <a:rPr lang="en-US" altLang="zh-CN" dirty="0"/>
              <a:t> = 33)</a:t>
            </a:r>
            <a:endParaRPr lang="zh-CN" altLang="en-US" dirty="0"/>
          </a:p>
        </p:txBody>
      </p:sp>
      <p:sp>
        <p:nvSpPr>
          <p:cNvPr id="3" name="矩形 2">
            <a:extLst>
              <a:ext uri="{FF2B5EF4-FFF2-40B4-BE49-F238E27FC236}">
                <a16:creationId xmlns:a16="http://schemas.microsoft.com/office/drawing/2014/main" id="{330B9E2E-26C2-4E6F-8236-53BE955FC789}"/>
              </a:ext>
            </a:extLst>
          </p:cNvPr>
          <p:cNvSpPr/>
          <p:nvPr/>
        </p:nvSpPr>
        <p:spPr>
          <a:xfrm>
            <a:off x="6002243" y="0"/>
            <a:ext cx="6096000" cy="6740307"/>
          </a:xfrm>
          <a:prstGeom prst="rect">
            <a:avLst/>
          </a:prstGeom>
        </p:spPr>
        <p:txBody>
          <a:bodyPr>
            <a:spAutoFit/>
          </a:bodyPr>
          <a:lstStyle/>
          <a:p>
            <a:r>
              <a:rPr lang="en-US" altLang="zh-CN" dirty="0"/>
              <a:t>### fit model for train data</a:t>
            </a:r>
          </a:p>
          <a:p>
            <a:r>
              <a:rPr lang="en-US" altLang="zh-CN" dirty="0"/>
              <a:t>model = </a:t>
            </a:r>
            <a:r>
              <a:rPr lang="en-US" altLang="zh-CN" dirty="0" err="1"/>
              <a:t>XGBClassifier</a:t>
            </a:r>
            <a:r>
              <a:rPr lang="en-US" altLang="zh-CN" dirty="0"/>
              <a:t>(</a:t>
            </a:r>
            <a:r>
              <a:rPr lang="en-US" altLang="zh-CN" dirty="0" err="1"/>
              <a:t>learning_rate</a:t>
            </a:r>
            <a:r>
              <a:rPr lang="en-US" altLang="zh-CN" dirty="0"/>
              <a:t>=0.1,</a:t>
            </a:r>
          </a:p>
          <a:p>
            <a:r>
              <a:rPr lang="en-US" altLang="zh-CN" dirty="0"/>
              <a:t>                      </a:t>
            </a:r>
            <a:r>
              <a:rPr lang="en-US" altLang="zh-CN" dirty="0" err="1"/>
              <a:t>n_estimators</a:t>
            </a:r>
            <a:r>
              <a:rPr lang="en-US" altLang="zh-CN" dirty="0"/>
              <a:t>=1000,         # </a:t>
            </a:r>
            <a:r>
              <a:rPr lang="zh-CN" altLang="en-US" dirty="0"/>
              <a:t>树的个数</a:t>
            </a:r>
            <a:r>
              <a:rPr lang="en-US" altLang="zh-CN" dirty="0"/>
              <a:t>--1000</a:t>
            </a:r>
            <a:r>
              <a:rPr lang="zh-CN" altLang="en-US" dirty="0"/>
              <a:t>棵树建立</a:t>
            </a:r>
            <a:r>
              <a:rPr lang="en-US" altLang="zh-CN" dirty="0" err="1"/>
              <a:t>xgboost</a:t>
            </a:r>
            <a:endParaRPr lang="en-US" altLang="zh-CN" dirty="0"/>
          </a:p>
          <a:p>
            <a:r>
              <a:rPr lang="en-US" altLang="zh-CN" dirty="0"/>
              <a:t>                      </a:t>
            </a:r>
            <a:r>
              <a:rPr lang="en-US" altLang="zh-CN" dirty="0" err="1"/>
              <a:t>max_depth</a:t>
            </a:r>
            <a:r>
              <a:rPr lang="en-US" altLang="zh-CN" dirty="0"/>
              <a:t>=6,               # </a:t>
            </a:r>
            <a:r>
              <a:rPr lang="zh-CN" altLang="en-US" dirty="0"/>
              <a:t>树的深度</a:t>
            </a:r>
          </a:p>
          <a:p>
            <a:r>
              <a:rPr lang="zh-CN" altLang="en-US" dirty="0"/>
              <a:t>                      </a:t>
            </a:r>
            <a:r>
              <a:rPr lang="en-US" altLang="zh-CN" dirty="0" err="1"/>
              <a:t>min_child_weight</a:t>
            </a:r>
            <a:r>
              <a:rPr lang="en-US" altLang="zh-CN" dirty="0"/>
              <a:t> = 1,      # </a:t>
            </a:r>
            <a:r>
              <a:rPr lang="zh-CN" altLang="en-US" dirty="0"/>
              <a:t>叶子节点最小权重</a:t>
            </a:r>
          </a:p>
          <a:p>
            <a:r>
              <a:rPr lang="zh-CN" altLang="en-US" dirty="0"/>
              <a:t>                      </a:t>
            </a:r>
            <a:r>
              <a:rPr lang="en-US" altLang="zh-CN" dirty="0"/>
              <a:t>gamma=0.,                  # </a:t>
            </a:r>
            <a:r>
              <a:rPr lang="zh-CN" altLang="en-US" dirty="0"/>
              <a:t>惩罚项中叶子结点个数前的参数</a:t>
            </a:r>
          </a:p>
          <a:p>
            <a:r>
              <a:rPr lang="zh-CN" altLang="en-US" dirty="0"/>
              <a:t>                      </a:t>
            </a:r>
            <a:r>
              <a:rPr lang="en-US" altLang="zh-CN" dirty="0"/>
              <a:t>subsample=0.8,             # </a:t>
            </a:r>
            <a:r>
              <a:rPr lang="zh-CN" altLang="en-US" dirty="0"/>
              <a:t>随机选择</a:t>
            </a:r>
            <a:r>
              <a:rPr lang="en-US" altLang="zh-CN" dirty="0"/>
              <a:t>80%</a:t>
            </a:r>
            <a:r>
              <a:rPr lang="zh-CN" altLang="en-US" dirty="0"/>
              <a:t>样本建立决策树</a:t>
            </a:r>
          </a:p>
          <a:p>
            <a:r>
              <a:rPr lang="zh-CN" altLang="en-US" dirty="0"/>
              <a:t>                      </a:t>
            </a:r>
            <a:r>
              <a:rPr lang="en-US" altLang="zh-CN" dirty="0" err="1"/>
              <a:t>colsample_btree</a:t>
            </a:r>
            <a:r>
              <a:rPr lang="en-US" altLang="zh-CN" dirty="0"/>
              <a:t>=0.8,       # </a:t>
            </a:r>
            <a:r>
              <a:rPr lang="zh-CN" altLang="en-US" dirty="0"/>
              <a:t>随机选择</a:t>
            </a:r>
            <a:r>
              <a:rPr lang="en-US" altLang="zh-CN" dirty="0"/>
              <a:t>80%</a:t>
            </a:r>
            <a:r>
              <a:rPr lang="zh-CN" altLang="en-US" dirty="0"/>
              <a:t>特征建立决策树</a:t>
            </a:r>
          </a:p>
          <a:p>
            <a:r>
              <a:rPr lang="zh-CN" altLang="en-US" dirty="0"/>
              <a:t>                      </a:t>
            </a:r>
            <a:r>
              <a:rPr lang="en-US" altLang="zh-CN" dirty="0"/>
              <a:t>objective='</a:t>
            </a:r>
            <a:r>
              <a:rPr lang="en-US" altLang="zh-CN" dirty="0" err="1"/>
              <a:t>multi:softmax</a:t>
            </a:r>
            <a:r>
              <a:rPr lang="en-US" altLang="zh-CN" dirty="0"/>
              <a:t>', # </a:t>
            </a:r>
            <a:r>
              <a:rPr lang="zh-CN" altLang="en-US" dirty="0"/>
              <a:t>指定损失函数</a:t>
            </a:r>
          </a:p>
          <a:p>
            <a:r>
              <a:rPr lang="zh-CN" altLang="en-US" dirty="0"/>
              <a:t>                      </a:t>
            </a:r>
            <a:r>
              <a:rPr lang="en-US" altLang="zh-CN" dirty="0" err="1"/>
              <a:t>scale_pos_weight</a:t>
            </a:r>
            <a:r>
              <a:rPr lang="en-US" altLang="zh-CN" dirty="0"/>
              <a:t>=1,        # </a:t>
            </a:r>
            <a:r>
              <a:rPr lang="zh-CN" altLang="en-US" dirty="0"/>
              <a:t>解决样本个数不平衡的问题</a:t>
            </a:r>
          </a:p>
          <a:p>
            <a:r>
              <a:rPr lang="zh-CN" altLang="en-US" dirty="0"/>
              <a:t>                      </a:t>
            </a:r>
            <a:r>
              <a:rPr lang="en-US" altLang="zh-CN" dirty="0" err="1"/>
              <a:t>random_state</a:t>
            </a:r>
            <a:r>
              <a:rPr lang="en-US" altLang="zh-CN" dirty="0"/>
              <a:t>=27            # </a:t>
            </a:r>
            <a:r>
              <a:rPr lang="zh-CN" altLang="en-US" dirty="0"/>
              <a:t>随机数</a:t>
            </a:r>
          </a:p>
          <a:p>
            <a:r>
              <a:rPr lang="zh-CN" altLang="en-US" dirty="0"/>
              <a:t>                      </a:t>
            </a:r>
            <a:r>
              <a:rPr lang="en-US" altLang="zh-CN" dirty="0"/>
              <a:t>)</a:t>
            </a:r>
          </a:p>
          <a:p>
            <a:r>
              <a:rPr lang="en-US" altLang="zh-CN" dirty="0" err="1"/>
              <a:t>model.fit</a:t>
            </a:r>
            <a:r>
              <a:rPr lang="en-US" altLang="zh-CN" dirty="0"/>
              <a:t>(</a:t>
            </a:r>
            <a:r>
              <a:rPr lang="en-US" altLang="zh-CN" dirty="0" err="1"/>
              <a:t>x_train</a:t>
            </a:r>
            <a:r>
              <a:rPr lang="en-US" altLang="zh-CN" dirty="0"/>
              <a:t>,</a:t>
            </a:r>
          </a:p>
          <a:p>
            <a:r>
              <a:rPr lang="en-US" altLang="zh-CN" dirty="0"/>
              <a:t>          </a:t>
            </a:r>
            <a:r>
              <a:rPr lang="en-US" altLang="zh-CN" dirty="0" err="1"/>
              <a:t>y_train</a:t>
            </a:r>
            <a:r>
              <a:rPr lang="en-US" altLang="zh-CN" dirty="0"/>
              <a:t>,</a:t>
            </a:r>
          </a:p>
          <a:p>
            <a:r>
              <a:rPr lang="en-US" altLang="zh-CN" dirty="0"/>
              <a:t>          </a:t>
            </a:r>
            <a:r>
              <a:rPr lang="en-US" altLang="zh-CN" dirty="0" err="1"/>
              <a:t>eval_set</a:t>
            </a:r>
            <a:r>
              <a:rPr lang="en-US" altLang="zh-CN" dirty="0"/>
              <a:t> = [(</a:t>
            </a:r>
            <a:r>
              <a:rPr lang="en-US" altLang="zh-CN" dirty="0" err="1"/>
              <a:t>x_test,y_test</a:t>
            </a:r>
            <a:r>
              <a:rPr lang="en-US" altLang="zh-CN" dirty="0"/>
              <a:t>)],</a:t>
            </a:r>
          </a:p>
          <a:p>
            <a:r>
              <a:rPr lang="en-US" altLang="zh-CN" dirty="0"/>
              <a:t>          </a:t>
            </a:r>
            <a:r>
              <a:rPr lang="en-US" altLang="zh-CN" dirty="0" err="1"/>
              <a:t>eval_metric</a:t>
            </a:r>
            <a:r>
              <a:rPr lang="en-US" altLang="zh-CN" dirty="0"/>
              <a:t> = "</a:t>
            </a:r>
            <a:r>
              <a:rPr lang="en-US" altLang="zh-CN" dirty="0" err="1"/>
              <a:t>mlogloss</a:t>
            </a:r>
            <a:r>
              <a:rPr lang="en-US" altLang="zh-CN" dirty="0"/>
              <a:t>",</a:t>
            </a:r>
          </a:p>
          <a:p>
            <a:r>
              <a:rPr lang="en-US" altLang="zh-CN" dirty="0"/>
              <a:t>          </a:t>
            </a:r>
            <a:r>
              <a:rPr lang="en-US" altLang="zh-CN" dirty="0" err="1"/>
              <a:t>early_stopping_rounds</a:t>
            </a:r>
            <a:r>
              <a:rPr lang="en-US" altLang="zh-CN" dirty="0"/>
              <a:t> = 10,</a:t>
            </a:r>
          </a:p>
          <a:p>
            <a:r>
              <a:rPr lang="en-US" altLang="zh-CN" dirty="0"/>
              <a:t>          verbose = True</a:t>
            </a:r>
          </a:p>
          <a:p>
            <a:r>
              <a:rPr lang="en-US" altLang="zh-CN" dirty="0"/>
              <a:t>          )</a:t>
            </a:r>
          </a:p>
        </p:txBody>
      </p:sp>
    </p:spTree>
    <p:extLst>
      <p:ext uri="{BB962C8B-B14F-4D97-AF65-F5344CB8AC3E}">
        <p14:creationId xmlns:p14="http://schemas.microsoft.com/office/powerpoint/2010/main" val="39620451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2000" b="-2000"/>
          </a:stretch>
        </a:blipFill>
        <a:effectLst/>
      </p:bgPr>
    </p:bg>
    <p:spTree>
      <p:nvGrpSpPr>
        <p:cNvPr id="1" name=""/>
        <p:cNvGrpSpPr/>
        <p:nvPr/>
      </p:nvGrpSpPr>
      <p:grpSpPr>
        <a:xfrm>
          <a:off x="0" y="0"/>
          <a:ext cx="0" cy="0"/>
          <a:chOff x="0" y="0"/>
          <a:chExt cx="0" cy="0"/>
        </a:xfrm>
      </p:grpSpPr>
      <p:sp>
        <p:nvSpPr>
          <p:cNvPr id="5" name="PA_库_矩形 4"/>
          <p:cNvSpPr/>
          <p:nvPr>
            <p:custDataLst>
              <p:tags r:id="rId1"/>
            </p:custDataLst>
          </p:nvPr>
        </p:nvSpPr>
        <p:spPr>
          <a:xfrm>
            <a:off x="490184" y="493249"/>
            <a:ext cx="5166560" cy="5355312"/>
          </a:xfrm>
          <a:prstGeom prst="rect">
            <a:avLst/>
          </a:prstGeom>
        </p:spPr>
        <p:txBody>
          <a:bodyPr wrap="square">
            <a:spAutoFit/>
          </a:bodyPr>
          <a:lstStyle/>
          <a:p>
            <a:r>
              <a:rPr lang="zh-CN" altLang="en-US" dirty="0"/>
              <a:t>一、</a:t>
            </a:r>
            <a:r>
              <a:rPr lang="en-US" altLang="zh-CN" dirty="0" err="1"/>
              <a:t>XGBoost</a:t>
            </a:r>
            <a:r>
              <a:rPr lang="zh-CN" altLang="en-US" dirty="0"/>
              <a:t>简介</a:t>
            </a:r>
          </a:p>
          <a:p>
            <a:r>
              <a:rPr lang="zh-CN" altLang="en-US" dirty="0"/>
              <a:t>在</a:t>
            </a:r>
            <a:r>
              <a:rPr lang="en-US" altLang="zh-CN" dirty="0"/>
              <a:t>GBDT</a:t>
            </a:r>
            <a:r>
              <a:rPr lang="zh-CN" altLang="en-US" dirty="0"/>
              <a:t>的学习过程中，不少博客都提到了该算法的升级版</a:t>
            </a:r>
            <a:r>
              <a:rPr lang="en-US" altLang="zh-CN" dirty="0"/>
              <a:t>——</a:t>
            </a:r>
            <a:r>
              <a:rPr lang="en-US" altLang="zh-CN" dirty="0" err="1"/>
              <a:t>XGBoost</a:t>
            </a:r>
            <a:r>
              <a:rPr lang="zh-CN" altLang="en-US" dirty="0"/>
              <a:t>，并对它赞赏有加。所以，这一块的知识（包括算法的基本内容，数学推导与案例实现）将使用两篇文章的篇幅来进行学习掌握。</a:t>
            </a:r>
          </a:p>
          <a:p>
            <a:r>
              <a:rPr lang="zh-CN" altLang="en-US" dirty="0"/>
              <a:t>经过前面的学习，我们已经知道，</a:t>
            </a:r>
            <a:r>
              <a:rPr lang="en-US" altLang="zh-CN" dirty="0"/>
              <a:t>GBDT</a:t>
            </a:r>
            <a:r>
              <a:rPr lang="zh-CN" altLang="en-US" dirty="0"/>
              <a:t>是一种基于集成思想下的</a:t>
            </a:r>
            <a:r>
              <a:rPr lang="en-US" altLang="zh-CN" dirty="0"/>
              <a:t>Boosting</a:t>
            </a:r>
            <a:r>
              <a:rPr lang="zh-CN" altLang="en-US" dirty="0"/>
              <a:t>学习器，并采用梯度提升的方法进行每一轮的迭代最终组建出强学习器，这样的话算法的运行往往要生成一定数量的树才能达到令我们满意的准确率。当数据集大且较为复杂时，运行一次极有可能需要几千次的迭代运算，这将对我们使用算法造成巨大的计算瓶颈。</a:t>
            </a:r>
          </a:p>
          <a:p>
            <a:r>
              <a:rPr lang="zh-CN" altLang="en-US" dirty="0"/>
              <a:t>针对这一问题，华盛顿大学的陈天奇博士开发出了</a:t>
            </a:r>
            <a:r>
              <a:rPr lang="en-US" altLang="zh-CN" dirty="0" err="1"/>
              <a:t>XGBoost</a:t>
            </a:r>
            <a:r>
              <a:rPr lang="zh-CN" altLang="en-US" dirty="0"/>
              <a:t>（</a:t>
            </a:r>
            <a:r>
              <a:rPr lang="en-US" altLang="zh-CN" dirty="0" err="1"/>
              <a:t>eXtreme</a:t>
            </a:r>
            <a:r>
              <a:rPr lang="en-US" altLang="zh-CN" dirty="0"/>
              <a:t> Gradient Boosting</a:t>
            </a:r>
            <a:r>
              <a:rPr lang="zh-CN" altLang="en-US" dirty="0"/>
              <a:t>），它是</a:t>
            </a:r>
            <a:r>
              <a:rPr lang="en-US" altLang="zh-CN" dirty="0"/>
              <a:t>Gradient Boosting Machine</a:t>
            </a:r>
            <a:r>
              <a:rPr lang="zh-CN" altLang="en-US" dirty="0"/>
              <a:t>的一个</a:t>
            </a:r>
            <a:r>
              <a:rPr lang="en-US" altLang="zh-CN" dirty="0" err="1"/>
              <a:t>c++</a:t>
            </a:r>
            <a:r>
              <a:rPr lang="zh-CN" altLang="en-US" dirty="0"/>
              <a:t>实现，并在原有的基础上加以改进，从而极大地提升了模型训练速度和预测精度。可以说，</a:t>
            </a:r>
            <a:r>
              <a:rPr lang="en-US" altLang="zh-CN" dirty="0" err="1"/>
              <a:t>XGBoost</a:t>
            </a:r>
            <a:r>
              <a:rPr lang="zh-CN" altLang="en-US" dirty="0"/>
              <a:t>是</a:t>
            </a:r>
            <a:r>
              <a:rPr lang="en-US" altLang="zh-CN" dirty="0"/>
              <a:t>Gradient Boosting</a:t>
            </a:r>
            <a:r>
              <a:rPr lang="zh-CN" altLang="en-US" dirty="0"/>
              <a:t>的高效实现。</a:t>
            </a:r>
          </a:p>
        </p:txBody>
      </p:sp>
    </p:spTree>
    <p:extLst>
      <p:ext uri="{BB962C8B-B14F-4D97-AF65-F5344CB8AC3E}">
        <p14:creationId xmlns:p14="http://schemas.microsoft.com/office/powerpoint/2010/main" val="308360129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r="-2000"/>
          </a:stretch>
        </a:blipFill>
        <a:effectLst/>
      </p:bgPr>
    </p:bg>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3BE8759-2F98-4C9D-85F2-4E3C60DEA588}"/>
              </a:ext>
            </a:extLst>
          </p:cNvPr>
          <p:cNvSpPr/>
          <p:nvPr/>
        </p:nvSpPr>
        <p:spPr>
          <a:xfrm>
            <a:off x="668594" y="507233"/>
            <a:ext cx="6096000" cy="4801314"/>
          </a:xfrm>
          <a:prstGeom prst="rect">
            <a:avLst/>
          </a:prstGeom>
        </p:spPr>
        <p:txBody>
          <a:bodyPr>
            <a:spAutoFit/>
          </a:bodyPr>
          <a:lstStyle/>
          <a:p>
            <a:r>
              <a:rPr lang="en-US" altLang="zh-CN" dirty="0"/>
              <a:t>### plot feature importance</a:t>
            </a:r>
          </a:p>
          <a:p>
            <a:r>
              <a:rPr lang="en-US" altLang="zh-CN" dirty="0" err="1"/>
              <a:t>fig,ax</a:t>
            </a:r>
            <a:r>
              <a:rPr lang="en-US" altLang="zh-CN" dirty="0"/>
              <a:t> = </a:t>
            </a:r>
            <a:r>
              <a:rPr lang="en-US" altLang="zh-CN" dirty="0" err="1"/>
              <a:t>plt.subplots</a:t>
            </a:r>
            <a:r>
              <a:rPr lang="en-US" altLang="zh-CN" dirty="0"/>
              <a:t>(</a:t>
            </a:r>
            <a:r>
              <a:rPr lang="en-US" altLang="zh-CN" dirty="0" err="1"/>
              <a:t>figsize</a:t>
            </a:r>
            <a:r>
              <a:rPr lang="en-US" altLang="zh-CN" dirty="0"/>
              <a:t>=(15,15))</a:t>
            </a:r>
          </a:p>
          <a:p>
            <a:r>
              <a:rPr lang="en-US" altLang="zh-CN" dirty="0" err="1"/>
              <a:t>plot_importance</a:t>
            </a:r>
            <a:r>
              <a:rPr lang="en-US" altLang="zh-CN" dirty="0"/>
              <a:t>(model,</a:t>
            </a:r>
          </a:p>
          <a:p>
            <a:r>
              <a:rPr lang="en-US" altLang="zh-CN" dirty="0"/>
              <a:t>                height=0.5,</a:t>
            </a:r>
          </a:p>
          <a:p>
            <a:r>
              <a:rPr lang="en-US" altLang="zh-CN" dirty="0"/>
              <a:t>                ax=ax,</a:t>
            </a:r>
          </a:p>
          <a:p>
            <a:r>
              <a:rPr lang="en-US" altLang="zh-CN" dirty="0"/>
              <a:t>                </a:t>
            </a:r>
            <a:r>
              <a:rPr lang="en-US" altLang="zh-CN" dirty="0" err="1"/>
              <a:t>max_num_features</a:t>
            </a:r>
            <a:r>
              <a:rPr lang="en-US" altLang="zh-CN" dirty="0"/>
              <a:t>=64)</a:t>
            </a:r>
          </a:p>
          <a:p>
            <a:r>
              <a:rPr lang="en-US" altLang="zh-CN" dirty="0" err="1"/>
              <a:t>plt.show</a:t>
            </a:r>
            <a:r>
              <a:rPr lang="en-US" altLang="zh-CN" dirty="0"/>
              <a:t>()</a:t>
            </a:r>
          </a:p>
          <a:p>
            <a:endParaRPr lang="en-US" altLang="zh-CN" dirty="0"/>
          </a:p>
          <a:p>
            <a:r>
              <a:rPr lang="en-US" altLang="zh-CN" dirty="0"/>
              <a:t>### make prediction for test data</a:t>
            </a:r>
          </a:p>
          <a:p>
            <a:r>
              <a:rPr lang="en-US" altLang="zh-CN" dirty="0" err="1"/>
              <a:t>y_pred</a:t>
            </a:r>
            <a:r>
              <a:rPr lang="en-US" altLang="zh-CN" dirty="0"/>
              <a:t> = </a:t>
            </a:r>
            <a:r>
              <a:rPr lang="en-US" altLang="zh-CN" dirty="0" err="1"/>
              <a:t>model.predict</a:t>
            </a:r>
            <a:r>
              <a:rPr lang="en-US" altLang="zh-CN" dirty="0"/>
              <a:t>(</a:t>
            </a:r>
            <a:r>
              <a:rPr lang="en-US" altLang="zh-CN" dirty="0" err="1"/>
              <a:t>x_test</a:t>
            </a:r>
            <a:r>
              <a:rPr lang="en-US" altLang="zh-CN" dirty="0"/>
              <a:t>)</a:t>
            </a:r>
          </a:p>
          <a:p>
            <a:endParaRPr lang="en-US" altLang="zh-CN" dirty="0"/>
          </a:p>
          <a:p>
            <a:r>
              <a:rPr lang="en-US" altLang="zh-CN" dirty="0"/>
              <a:t>### model evaluate</a:t>
            </a:r>
          </a:p>
          <a:p>
            <a:r>
              <a:rPr lang="en-US" altLang="zh-CN" dirty="0"/>
              <a:t>accuracy = </a:t>
            </a:r>
            <a:r>
              <a:rPr lang="en-US" altLang="zh-CN" dirty="0" err="1"/>
              <a:t>accuracy_score</a:t>
            </a:r>
            <a:r>
              <a:rPr lang="en-US" altLang="zh-CN" dirty="0"/>
              <a:t>(</a:t>
            </a:r>
            <a:r>
              <a:rPr lang="en-US" altLang="zh-CN" dirty="0" err="1"/>
              <a:t>y_test,y_pred</a:t>
            </a:r>
            <a:r>
              <a:rPr lang="en-US" altLang="zh-CN" dirty="0"/>
              <a:t>)</a:t>
            </a:r>
          </a:p>
          <a:p>
            <a:r>
              <a:rPr lang="en-US" altLang="zh-CN" dirty="0"/>
              <a:t>print("</a:t>
            </a:r>
            <a:r>
              <a:rPr lang="en-US" altLang="zh-CN" dirty="0" err="1"/>
              <a:t>accuarcy</a:t>
            </a:r>
            <a:r>
              <a:rPr lang="en-US" altLang="zh-CN" dirty="0"/>
              <a:t>: %.2f%%" % (accuracy*100.0))</a:t>
            </a:r>
          </a:p>
          <a:p>
            <a:r>
              <a:rPr lang="en-US" altLang="zh-CN" dirty="0"/>
              <a:t>"""</a:t>
            </a:r>
          </a:p>
          <a:p>
            <a:r>
              <a:rPr lang="en-US" altLang="zh-CN" dirty="0"/>
              <a:t>95.74%</a:t>
            </a:r>
          </a:p>
          <a:p>
            <a:r>
              <a:rPr lang="en-US" altLang="zh-CN" dirty="0"/>
              <a:t>"""</a:t>
            </a:r>
            <a:endParaRPr lang="zh-CN" altLang="en-US" dirty="0"/>
          </a:p>
        </p:txBody>
      </p:sp>
    </p:spTree>
    <p:extLst>
      <p:ext uri="{BB962C8B-B14F-4D97-AF65-F5344CB8AC3E}">
        <p14:creationId xmlns:p14="http://schemas.microsoft.com/office/powerpoint/2010/main" val="19583182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8AB63FA-DE1C-48ED-91B2-A2A264B67EF9}"/>
              </a:ext>
            </a:extLst>
          </p:cNvPr>
          <p:cNvPicPr>
            <a:picLocks noChangeAspect="1"/>
          </p:cNvPicPr>
          <p:nvPr/>
        </p:nvPicPr>
        <p:blipFill>
          <a:blip r:embed="rId4"/>
          <a:stretch>
            <a:fillRect/>
          </a:stretch>
        </p:blipFill>
        <p:spPr>
          <a:xfrm>
            <a:off x="169968" y="251107"/>
            <a:ext cx="5822185" cy="1295512"/>
          </a:xfrm>
          <a:prstGeom prst="rect">
            <a:avLst/>
          </a:prstGeom>
        </p:spPr>
      </p:pic>
      <p:pic>
        <p:nvPicPr>
          <p:cNvPr id="8" name="图片 7">
            <a:extLst>
              <a:ext uri="{FF2B5EF4-FFF2-40B4-BE49-F238E27FC236}">
                <a16:creationId xmlns:a16="http://schemas.microsoft.com/office/drawing/2014/main" id="{03EDBF00-8D62-4C1D-A3EB-9BF16421900A}"/>
              </a:ext>
            </a:extLst>
          </p:cNvPr>
          <p:cNvPicPr>
            <a:picLocks noChangeAspect="1"/>
          </p:cNvPicPr>
          <p:nvPr/>
        </p:nvPicPr>
        <p:blipFill>
          <a:blip r:embed="rId5"/>
          <a:stretch>
            <a:fillRect/>
          </a:stretch>
        </p:blipFill>
        <p:spPr>
          <a:xfrm>
            <a:off x="6199849" y="251107"/>
            <a:ext cx="6462320" cy="1425063"/>
          </a:xfrm>
          <a:prstGeom prst="rect">
            <a:avLst/>
          </a:prstGeom>
        </p:spPr>
      </p:pic>
      <p:pic>
        <p:nvPicPr>
          <p:cNvPr id="9" name="图片 8">
            <a:extLst>
              <a:ext uri="{FF2B5EF4-FFF2-40B4-BE49-F238E27FC236}">
                <a16:creationId xmlns:a16="http://schemas.microsoft.com/office/drawing/2014/main" id="{313D3B70-827A-4753-86CD-064723249282}"/>
              </a:ext>
            </a:extLst>
          </p:cNvPr>
          <p:cNvPicPr>
            <a:picLocks noChangeAspect="1"/>
          </p:cNvPicPr>
          <p:nvPr/>
        </p:nvPicPr>
        <p:blipFill>
          <a:blip r:embed="rId6"/>
          <a:stretch>
            <a:fillRect/>
          </a:stretch>
        </p:blipFill>
        <p:spPr>
          <a:xfrm>
            <a:off x="91310" y="2052484"/>
            <a:ext cx="8199831" cy="4412362"/>
          </a:xfrm>
          <a:prstGeom prst="rect">
            <a:avLst/>
          </a:prstGeom>
        </p:spPr>
      </p:pic>
    </p:spTree>
    <p:extLst>
      <p:ext uri="{BB962C8B-B14F-4D97-AF65-F5344CB8AC3E}">
        <p14:creationId xmlns:p14="http://schemas.microsoft.com/office/powerpoint/2010/main" val="3981901102"/>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15">
            <a:lum/>
          </a:blip>
          <a:srcRect/>
          <a:stretch>
            <a:fillRect t="-1000" b="-1000"/>
          </a:stretch>
        </a:blipFill>
        <a:effectLst/>
      </p:bgPr>
    </p:bg>
    <p:spTree>
      <p:nvGrpSpPr>
        <p:cNvPr id="1" name=""/>
        <p:cNvGrpSpPr/>
        <p:nvPr/>
      </p:nvGrpSpPr>
      <p:grpSpPr>
        <a:xfrm>
          <a:off x="0" y="0"/>
          <a:ext cx="0" cy="0"/>
          <a:chOff x="0" y="0"/>
          <a:chExt cx="0" cy="0"/>
        </a:xfrm>
      </p:grpSpPr>
      <p:pic>
        <p:nvPicPr>
          <p:cNvPr id="2" name="PA_库_图片 1"/>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730203" y="-96251"/>
            <a:ext cx="4821225" cy="4499810"/>
          </a:xfrm>
          <a:prstGeom prst="rect">
            <a:avLst/>
          </a:prstGeom>
        </p:spPr>
      </p:pic>
      <p:pic>
        <p:nvPicPr>
          <p:cNvPr id="3" name="PA_库_图片 2"/>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3155997" y="-96251"/>
            <a:ext cx="4821225" cy="4499810"/>
          </a:xfrm>
          <a:prstGeom prst="rect">
            <a:avLst/>
          </a:prstGeom>
        </p:spPr>
      </p:pic>
      <p:pic>
        <p:nvPicPr>
          <p:cNvPr id="4" name="PA_库_图片 3"/>
          <p:cNvPicPr>
            <a:picLocks noChangeAspect="1"/>
          </p:cNvPicPr>
          <p:nvPr>
            <p:custDataLst>
              <p:tags r:id="rId3"/>
            </p:custDataLst>
          </p:nvPr>
        </p:nvPicPr>
        <p:blipFill>
          <a:blip r:embed="rId18" cstate="print">
            <a:extLst>
              <a:ext uri="{28A0092B-C50C-407E-A947-70E740481C1C}">
                <a14:useLocalDpi xmlns:a14="http://schemas.microsoft.com/office/drawing/2010/main" val="0"/>
              </a:ext>
            </a:extLst>
          </a:blip>
          <a:stretch>
            <a:fillRect/>
          </a:stretch>
        </p:blipFill>
        <p:spPr>
          <a:xfrm>
            <a:off x="7812217" y="-96251"/>
            <a:ext cx="4821224" cy="4499810"/>
          </a:xfrm>
          <a:prstGeom prst="rect">
            <a:avLst/>
          </a:prstGeom>
        </p:spPr>
      </p:pic>
      <p:sp>
        <p:nvSpPr>
          <p:cNvPr id="5" name="PA_库_文本框 4"/>
          <p:cNvSpPr txBox="1"/>
          <p:nvPr>
            <p:custDataLst>
              <p:tags r:id="rId4"/>
            </p:custDataLst>
          </p:nvPr>
        </p:nvSpPr>
        <p:spPr>
          <a:xfrm>
            <a:off x="2173509" y="1962757"/>
            <a:ext cx="338554" cy="2288447"/>
          </a:xfrm>
          <a:prstGeom prst="rect">
            <a:avLst/>
          </a:prstGeom>
          <a:noFill/>
        </p:spPr>
        <p:txBody>
          <a:bodyPr vert="eaVert" wrap="none" rtlCol="0">
            <a:spAutoFit/>
          </a:bodyPr>
          <a:lstStyle/>
          <a:p>
            <a:r>
              <a:rPr lang="en-US" altLang="zh-CN" sz="1000" dirty="0">
                <a:solidFill>
                  <a:srgbClr val="526464"/>
                </a:solidFill>
                <a:latin typeface="方正清刻本悦宋简体" panose="02000000000000000000" pitchFamily="2" charset="-122"/>
                <a:ea typeface="方正清刻本悦宋简体" panose="02000000000000000000" pitchFamily="2" charset="-122"/>
              </a:rPr>
              <a:t>CHOICE IS THE BEGINNING OF HAPPINESS</a:t>
            </a:r>
            <a:endParaRPr lang="zh-CN" altLang="en-US" sz="1000" dirty="0">
              <a:solidFill>
                <a:srgbClr val="526464"/>
              </a:solidFill>
              <a:latin typeface="方正清刻本悦宋简体" panose="02000000000000000000" pitchFamily="2" charset="-122"/>
              <a:ea typeface="方正清刻本悦宋简体" panose="02000000000000000000" pitchFamily="2" charset="-122"/>
            </a:endParaRPr>
          </a:p>
        </p:txBody>
      </p:sp>
      <p:pic>
        <p:nvPicPr>
          <p:cNvPr id="6" name="PA_库_图片 5"/>
          <p:cNvPicPr>
            <a:picLocks noChangeAspect="1"/>
          </p:cNvPicPr>
          <p:nvPr>
            <p:custDataLst>
              <p:tags r:id="rId5"/>
            </p:custDataLst>
          </p:nvPr>
        </p:nvPicPr>
        <p:blipFill>
          <a:blip r:embed="rId19">
            <a:extLst/>
          </a:blip>
          <a:stretch>
            <a:fillRect/>
          </a:stretch>
        </p:blipFill>
        <p:spPr>
          <a:xfrm>
            <a:off x="2486445" y="3288121"/>
            <a:ext cx="485726" cy="675278"/>
          </a:xfrm>
          <a:prstGeom prst="rect">
            <a:avLst/>
          </a:prstGeom>
        </p:spPr>
      </p:pic>
      <p:sp>
        <p:nvSpPr>
          <p:cNvPr id="7" name="PA_库_矩形 6"/>
          <p:cNvSpPr/>
          <p:nvPr>
            <p:custDataLst>
              <p:tags r:id="rId6"/>
            </p:custDataLst>
          </p:nvPr>
        </p:nvSpPr>
        <p:spPr>
          <a:xfrm>
            <a:off x="2365224" y="1958628"/>
            <a:ext cx="946484" cy="1323439"/>
          </a:xfrm>
          <a:prstGeom prst="rect">
            <a:avLst/>
          </a:prstGeom>
        </p:spPr>
        <p:txBody>
          <a:bodyPr wrap="square">
            <a:spAutoFit/>
          </a:bodyPr>
          <a:lstStyle/>
          <a:p>
            <a:r>
              <a:rPr lang="en-US" altLang="zh-CN" sz="800" b="0" i="0" dirty="0">
                <a:solidFill>
                  <a:srgbClr val="262626"/>
                </a:solidFill>
                <a:effectLst/>
                <a:latin typeface="方正清刻本悦宋简体" panose="02000000000000000000" pitchFamily="2" charset="-122"/>
                <a:ea typeface="方正清刻本悦宋简体" panose="02000000000000000000" pitchFamily="2" charset="-122"/>
              </a:rPr>
              <a:t>Early in the day it was whispered that we should sail in a boat, only thou and I, and never a soul in the world would know of this our pilgrimage to no country and to no end.</a:t>
            </a:r>
            <a:endParaRPr lang="zh-CN" altLang="en-US" sz="800" dirty="0">
              <a:latin typeface="方正清刻本悦宋简体" panose="02000000000000000000" pitchFamily="2" charset="-122"/>
              <a:ea typeface="方正清刻本悦宋简体" panose="02000000000000000000" pitchFamily="2" charset="-122"/>
            </a:endParaRPr>
          </a:p>
        </p:txBody>
      </p:sp>
      <p:sp>
        <p:nvSpPr>
          <p:cNvPr id="8" name="PA_库_文本框 7"/>
          <p:cNvSpPr txBox="1"/>
          <p:nvPr>
            <p:custDataLst>
              <p:tags r:id="rId7"/>
            </p:custDataLst>
          </p:nvPr>
        </p:nvSpPr>
        <p:spPr>
          <a:xfrm>
            <a:off x="5568301" y="3084249"/>
            <a:ext cx="338554" cy="2288447"/>
          </a:xfrm>
          <a:prstGeom prst="rect">
            <a:avLst/>
          </a:prstGeom>
          <a:noFill/>
        </p:spPr>
        <p:txBody>
          <a:bodyPr vert="eaVert" wrap="none" rtlCol="0">
            <a:spAutoFit/>
          </a:bodyPr>
          <a:lstStyle/>
          <a:p>
            <a:r>
              <a:rPr lang="en-US" altLang="zh-CN" sz="1000" dirty="0">
                <a:solidFill>
                  <a:srgbClr val="526464"/>
                </a:solidFill>
                <a:latin typeface="方正清刻本悦宋简体" panose="02000000000000000000" pitchFamily="2" charset="-122"/>
                <a:ea typeface="方正清刻本悦宋简体" panose="02000000000000000000" pitchFamily="2" charset="-122"/>
              </a:rPr>
              <a:t>CHOICE IS THE BEGINNING OF HAPPINESS</a:t>
            </a:r>
            <a:endParaRPr lang="zh-CN" altLang="en-US" sz="1000" dirty="0">
              <a:solidFill>
                <a:srgbClr val="526464"/>
              </a:solidFill>
              <a:latin typeface="方正清刻本悦宋简体" panose="02000000000000000000" pitchFamily="2" charset="-122"/>
              <a:ea typeface="方正清刻本悦宋简体" panose="02000000000000000000" pitchFamily="2" charset="-122"/>
            </a:endParaRPr>
          </a:p>
        </p:txBody>
      </p:sp>
      <p:pic>
        <p:nvPicPr>
          <p:cNvPr id="9" name="PA_库_图片 8"/>
          <p:cNvPicPr>
            <a:picLocks noChangeAspect="1"/>
          </p:cNvPicPr>
          <p:nvPr>
            <p:custDataLst>
              <p:tags r:id="rId8"/>
            </p:custDataLst>
          </p:nvPr>
        </p:nvPicPr>
        <p:blipFill>
          <a:blip r:embed="rId19">
            <a:extLst/>
          </a:blip>
          <a:stretch>
            <a:fillRect/>
          </a:stretch>
        </p:blipFill>
        <p:spPr>
          <a:xfrm>
            <a:off x="5881237" y="4409613"/>
            <a:ext cx="485726" cy="675278"/>
          </a:xfrm>
          <a:prstGeom prst="rect">
            <a:avLst/>
          </a:prstGeom>
        </p:spPr>
      </p:pic>
      <p:sp>
        <p:nvSpPr>
          <p:cNvPr id="10" name="PA_库_矩形 9"/>
          <p:cNvSpPr/>
          <p:nvPr>
            <p:custDataLst>
              <p:tags r:id="rId9"/>
            </p:custDataLst>
          </p:nvPr>
        </p:nvSpPr>
        <p:spPr>
          <a:xfrm>
            <a:off x="5760016" y="3080120"/>
            <a:ext cx="946484" cy="1323439"/>
          </a:xfrm>
          <a:prstGeom prst="rect">
            <a:avLst/>
          </a:prstGeom>
        </p:spPr>
        <p:txBody>
          <a:bodyPr wrap="square">
            <a:spAutoFit/>
          </a:bodyPr>
          <a:lstStyle/>
          <a:p>
            <a:r>
              <a:rPr lang="en-US" altLang="zh-CN" sz="800" b="0" i="0" dirty="0">
                <a:solidFill>
                  <a:srgbClr val="262626"/>
                </a:solidFill>
                <a:effectLst/>
                <a:latin typeface="方正清刻本悦宋简体" panose="02000000000000000000" pitchFamily="2" charset="-122"/>
                <a:ea typeface="方正清刻本悦宋简体" panose="02000000000000000000" pitchFamily="2" charset="-122"/>
              </a:rPr>
              <a:t>Early in the day it was whispered that we should sail in a boat, only thou and I, and never a soul in the world would know of this our pilgrimage to no country and to no end.</a:t>
            </a:r>
            <a:endParaRPr lang="zh-CN" altLang="en-US" sz="800" dirty="0">
              <a:latin typeface="方正清刻本悦宋简体" panose="02000000000000000000" pitchFamily="2" charset="-122"/>
              <a:ea typeface="方正清刻本悦宋简体" panose="02000000000000000000" pitchFamily="2" charset="-122"/>
            </a:endParaRPr>
          </a:p>
        </p:txBody>
      </p:sp>
      <p:sp>
        <p:nvSpPr>
          <p:cNvPr id="14" name="PA_库_文本框 13"/>
          <p:cNvSpPr txBox="1"/>
          <p:nvPr>
            <p:custDataLst>
              <p:tags r:id="rId10"/>
            </p:custDataLst>
          </p:nvPr>
        </p:nvSpPr>
        <p:spPr>
          <a:xfrm>
            <a:off x="10389526" y="2290182"/>
            <a:ext cx="338554" cy="2288447"/>
          </a:xfrm>
          <a:prstGeom prst="rect">
            <a:avLst/>
          </a:prstGeom>
          <a:noFill/>
        </p:spPr>
        <p:txBody>
          <a:bodyPr vert="eaVert" wrap="none" rtlCol="0">
            <a:spAutoFit/>
          </a:bodyPr>
          <a:lstStyle/>
          <a:p>
            <a:r>
              <a:rPr lang="en-US" altLang="zh-CN" sz="1000" dirty="0">
                <a:solidFill>
                  <a:srgbClr val="526464"/>
                </a:solidFill>
                <a:latin typeface="方正清刻本悦宋简体" panose="02000000000000000000" pitchFamily="2" charset="-122"/>
                <a:ea typeface="方正清刻本悦宋简体" panose="02000000000000000000" pitchFamily="2" charset="-122"/>
              </a:rPr>
              <a:t>CHOICE IS THE BEGINNING OF HAPPINESS</a:t>
            </a:r>
            <a:endParaRPr lang="zh-CN" altLang="en-US" sz="1000" dirty="0">
              <a:solidFill>
                <a:srgbClr val="526464"/>
              </a:solidFill>
              <a:latin typeface="方正清刻本悦宋简体" panose="02000000000000000000" pitchFamily="2" charset="-122"/>
              <a:ea typeface="方正清刻本悦宋简体" panose="02000000000000000000" pitchFamily="2" charset="-122"/>
            </a:endParaRPr>
          </a:p>
        </p:txBody>
      </p:sp>
      <p:pic>
        <p:nvPicPr>
          <p:cNvPr id="15" name="PA_库_图片 14"/>
          <p:cNvPicPr>
            <a:picLocks noChangeAspect="1"/>
          </p:cNvPicPr>
          <p:nvPr>
            <p:custDataLst>
              <p:tags r:id="rId11"/>
            </p:custDataLst>
          </p:nvPr>
        </p:nvPicPr>
        <p:blipFill>
          <a:blip r:embed="rId19">
            <a:extLst/>
          </a:blip>
          <a:stretch>
            <a:fillRect/>
          </a:stretch>
        </p:blipFill>
        <p:spPr>
          <a:xfrm>
            <a:off x="10702462" y="3615546"/>
            <a:ext cx="485726" cy="675278"/>
          </a:xfrm>
          <a:prstGeom prst="rect">
            <a:avLst/>
          </a:prstGeom>
        </p:spPr>
      </p:pic>
      <p:sp>
        <p:nvSpPr>
          <p:cNvPr id="16" name="PA_库_矩形 15"/>
          <p:cNvSpPr/>
          <p:nvPr>
            <p:custDataLst>
              <p:tags r:id="rId12"/>
            </p:custDataLst>
          </p:nvPr>
        </p:nvSpPr>
        <p:spPr>
          <a:xfrm>
            <a:off x="10581241" y="2286053"/>
            <a:ext cx="946484" cy="1323439"/>
          </a:xfrm>
          <a:prstGeom prst="rect">
            <a:avLst/>
          </a:prstGeom>
        </p:spPr>
        <p:txBody>
          <a:bodyPr wrap="square">
            <a:spAutoFit/>
          </a:bodyPr>
          <a:lstStyle/>
          <a:p>
            <a:r>
              <a:rPr lang="en-US" altLang="zh-CN" sz="800" b="0" i="0" dirty="0">
                <a:solidFill>
                  <a:srgbClr val="262626"/>
                </a:solidFill>
                <a:effectLst/>
                <a:latin typeface="方正清刻本悦宋简体" panose="02000000000000000000" pitchFamily="2" charset="-122"/>
                <a:ea typeface="方正清刻本悦宋简体" panose="02000000000000000000" pitchFamily="2" charset="-122"/>
              </a:rPr>
              <a:t>Early in the day it was whispered that we should sail in a boat, only thou and I, and never a soul in the world would know of this our pilgrimage to no country and to no end.</a:t>
            </a:r>
            <a:endParaRPr lang="zh-CN" altLang="en-US" sz="800" dirty="0">
              <a:latin typeface="方正清刻本悦宋简体" panose="02000000000000000000" pitchFamily="2" charset="-122"/>
              <a:ea typeface="方正清刻本悦宋简体" panose="02000000000000000000" pitchFamily="2" charset="-122"/>
            </a:endParaRPr>
          </a:p>
        </p:txBody>
      </p:sp>
    </p:spTree>
    <p:extLst>
      <p:ext uri="{BB962C8B-B14F-4D97-AF65-F5344CB8AC3E}">
        <p14:creationId xmlns:p14="http://schemas.microsoft.com/office/powerpoint/2010/main" val="18976610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decel="100000"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ppt_x"/>
                                          </p:val>
                                        </p:tav>
                                        <p:tav tm="100000">
                                          <p:val>
                                            <p:strVal val="#ppt_x"/>
                                          </p:val>
                                        </p:tav>
                                      </p:tavLst>
                                    </p:anim>
                                    <p:anim calcmode="lin" valueType="num">
                                      <p:cBhvr additive="base">
                                        <p:cTn id="12" dur="1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1" decel="100000" fill="hold" nodeType="withEffect">
                                  <p:stCondLst>
                                    <p:cond delay="25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500" fill="hold"/>
                                        <p:tgtEl>
                                          <p:spTgt spid="4"/>
                                        </p:tgtEl>
                                        <p:attrNameLst>
                                          <p:attrName>ppt_x</p:attrName>
                                        </p:attrNameLst>
                                      </p:cBhvr>
                                      <p:tavLst>
                                        <p:tav tm="0">
                                          <p:val>
                                            <p:strVal val="#ppt_x"/>
                                          </p:val>
                                        </p:tav>
                                        <p:tav tm="100000">
                                          <p:val>
                                            <p:strVal val="#ppt_x"/>
                                          </p:val>
                                        </p:tav>
                                      </p:tavLst>
                                    </p:anim>
                                    <p:anim calcmode="lin" valueType="num">
                                      <p:cBhvr additive="base">
                                        <p:cTn id="16" dur="1500" fill="hold"/>
                                        <p:tgtEl>
                                          <p:spTgt spid="4"/>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1500" fill="hold"/>
                                        <p:tgtEl>
                                          <p:spTgt spid="5"/>
                                        </p:tgtEl>
                                        <p:attrNameLst>
                                          <p:attrName>ppt_x</p:attrName>
                                        </p:attrNameLst>
                                      </p:cBhvr>
                                      <p:tavLst>
                                        <p:tav tm="0">
                                          <p:val>
                                            <p:strVal val="#ppt_x"/>
                                          </p:val>
                                        </p:tav>
                                        <p:tav tm="100000">
                                          <p:val>
                                            <p:strVal val="#ppt_x"/>
                                          </p:val>
                                        </p:tav>
                                      </p:tavLst>
                                    </p:anim>
                                    <p:anim calcmode="lin" valueType="num">
                                      <p:cBhvr additive="base">
                                        <p:cTn id="20" dur="1500" fill="hold"/>
                                        <p:tgtEl>
                                          <p:spTgt spid="5"/>
                                        </p:tgtEl>
                                        <p:attrNameLst>
                                          <p:attrName>ppt_y</p:attrName>
                                        </p:attrNameLst>
                                      </p:cBhvr>
                                      <p:tavLst>
                                        <p:tav tm="0">
                                          <p:val>
                                            <p:strVal val="0-#ppt_h/2"/>
                                          </p:val>
                                        </p:tav>
                                        <p:tav tm="100000">
                                          <p:val>
                                            <p:strVal val="#ppt_y"/>
                                          </p:val>
                                        </p:tav>
                                      </p:tavLst>
                                    </p:anim>
                                  </p:childTnLst>
                                </p:cTn>
                              </p:par>
                              <p:par>
                                <p:cTn id="21" presetID="2" presetClass="entr" presetSubtype="1" decel="100000" fill="hold" nodeType="withEffect">
                                  <p:stCondLst>
                                    <p:cond delay="25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1500" fill="hold"/>
                                        <p:tgtEl>
                                          <p:spTgt spid="6"/>
                                        </p:tgtEl>
                                        <p:attrNameLst>
                                          <p:attrName>ppt_x</p:attrName>
                                        </p:attrNameLst>
                                      </p:cBhvr>
                                      <p:tavLst>
                                        <p:tav tm="0">
                                          <p:val>
                                            <p:strVal val="#ppt_x"/>
                                          </p:val>
                                        </p:tav>
                                        <p:tav tm="100000">
                                          <p:val>
                                            <p:strVal val="#ppt_x"/>
                                          </p:val>
                                        </p:tav>
                                      </p:tavLst>
                                    </p:anim>
                                    <p:anim calcmode="lin" valueType="num">
                                      <p:cBhvr additive="base">
                                        <p:cTn id="24" dur="1500" fill="hold"/>
                                        <p:tgtEl>
                                          <p:spTgt spid="6"/>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25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1500" fill="hold"/>
                                        <p:tgtEl>
                                          <p:spTgt spid="7"/>
                                        </p:tgtEl>
                                        <p:attrNameLst>
                                          <p:attrName>ppt_x</p:attrName>
                                        </p:attrNameLst>
                                      </p:cBhvr>
                                      <p:tavLst>
                                        <p:tav tm="0">
                                          <p:val>
                                            <p:strVal val="#ppt_x"/>
                                          </p:val>
                                        </p:tav>
                                        <p:tav tm="100000">
                                          <p:val>
                                            <p:strVal val="#ppt_x"/>
                                          </p:val>
                                        </p:tav>
                                      </p:tavLst>
                                    </p:anim>
                                    <p:anim calcmode="lin" valueType="num">
                                      <p:cBhvr additive="base">
                                        <p:cTn id="28" dur="1500" fill="hold"/>
                                        <p:tgtEl>
                                          <p:spTgt spid="7"/>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p:stCondLst>
                                    <p:cond delay="25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1500" fill="hold"/>
                                        <p:tgtEl>
                                          <p:spTgt spid="8"/>
                                        </p:tgtEl>
                                        <p:attrNameLst>
                                          <p:attrName>ppt_x</p:attrName>
                                        </p:attrNameLst>
                                      </p:cBhvr>
                                      <p:tavLst>
                                        <p:tav tm="0">
                                          <p:val>
                                            <p:strVal val="#ppt_x"/>
                                          </p:val>
                                        </p:tav>
                                        <p:tav tm="100000">
                                          <p:val>
                                            <p:strVal val="#ppt_x"/>
                                          </p:val>
                                        </p:tav>
                                      </p:tavLst>
                                    </p:anim>
                                    <p:anim calcmode="lin" valueType="num">
                                      <p:cBhvr additive="base">
                                        <p:cTn id="32" dur="1500" fill="hold"/>
                                        <p:tgtEl>
                                          <p:spTgt spid="8"/>
                                        </p:tgtEl>
                                        <p:attrNameLst>
                                          <p:attrName>ppt_y</p:attrName>
                                        </p:attrNameLst>
                                      </p:cBhvr>
                                      <p:tavLst>
                                        <p:tav tm="0">
                                          <p:val>
                                            <p:strVal val="0-#ppt_h/2"/>
                                          </p:val>
                                        </p:tav>
                                        <p:tav tm="100000">
                                          <p:val>
                                            <p:strVal val="#ppt_y"/>
                                          </p:val>
                                        </p:tav>
                                      </p:tavLst>
                                    </p:anim>
                                  </p:childTnLst>
                                </p:cTn>
                              </p:par>
                              <p:par>
                                <p:cTn id="33" presetID="2" presetClass="entr" presetSubtype="1" decel="100000" fill="hold" nodeType="withEffect">
                                  <p:stCondLst>
                                    <p:cond delay="25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1500" fill="hold"/>
                                        <p:tgtEl>
                                          <p:spTgt spid="9"/>
                                        </p:tgtEl>
                                        <p:attrNameLst>
                                          <p:attrName>ppt_x</p:attrName>
                                        </p:attrNameLst>
                                      </p:cBhvr>
                                      <p:tavLst>
                                        <p:tav tm="0">
                                          <p:val>
                                            <p:strVal val="#ppt_x"/>
                                          </p:val>
                                        </p:tav>
                                        <p:tav tm="100000">
                                          <p:val>
                                            <p:strVal val="#ppt_x"/>
                                          </p:val>
                                        </p:tav>
                                      </p:tavLst>
                                    </p:anim>
                                    <p:anim calcmode="lin" valueType="num">
                                      <p:cBhvr additive="base">
                                        <p:cTn id="36" dur="1500" fill="hold"/>
                                        <p:tgtEl>
                                          <p:spTgt spid="9"/>
                                        </p:tgtEl>
                                        <p:attrNameLst>
                                          <p:attrName>ppt_y</p:attrName>
                                        </p:attrNameLst>
                                      </p:cBhvr>
                                      <p:tavLst>
                                        <p:tav tm="0">
                                          <p:val>
                                            <p:strVal val="0-#ppt_h/2"/>
                                          </p:val>
                                        </p:tav>
                                        <p:tav tm="100000">
                                          <p:val>
                                            <p:strVal val="#ppt_y"/>
                                          </p:val>
                                        </p:tav>
                                      </p:tavLst>
                                    </p:anim>
                                  </p:childTnLst>
                                </p:cTn>
                              </p:par>
                              <p:par>
                                <p:cTn id="37" presetID="2" presetClass="entr" presetSubtype="1" decel="100000" fill="hold" grpId="0" nodeType="withEffect">
                                  <p:stCondLst>
                                    <p:cond delay="25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1500" fill="hold"/>
                                        <p:tgtEl>
                                          <p:spTgt spid="10"/>
                                        </p:tgtEl>
                                        <p:attrNameLst>
                                          <p:attrName>ppt_x</p:attrName>
                                        </p:attrNameLst>
                                      </p:cBhvr>
                                      <p:tavLst>
                                        <p:tav tm="0">
                                          <p:val>
                                            <p:strVal val="#ppt_x"/>
                                          </p:val>
                                        </p:tav>
                                        <p:tav tm="100000">
                                          <p:val>
                                            <p:strVal val="#ppt_x"/>
                                          </p:val>
                                        </p:tav>
                                      </p:tavLst>
                                    </p:anim>
                                    <p:anim calcmode="lin" valueType="num">
                                      <p:cBhvr additive="base">
                                        <p:cTn id="40" dur="1500" fill="hold"/>
                                        <p:tgtEl>
                                          <p:spTgt spid="10"/>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p:stCondLst>
                                    <p:cond delay="25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1500" fill="hold"/>
                                        <p:tgtEl>
                                          <p:spTgt spid="14"/>
                                        </p:tgtEl>
                                        <p:attrNameLst>
                                          <p:attrName>ppt_x</p:attrName>
                                        </p:attrNameLst>
                                      </p:cBhvr>
                                      <p:tavLst>
                                        <p:tav tm="0">
                                          <p:val>
                                            <p:strVal val="#ppt_x"/>
                                          </p:val>
                                        </p:tav>
                                        <p:tav tm="100000">
                                          <p:val>
                                            <p:strVal val="#ppt_x"/>
                                          </p:val>
                                        </p:tav>
                                      </p:tavLst>
                                    </p:anim>
                                    <p:anim calcmode="lin" valueType="num">
                                      <p:cBhvr additive="base">
                                        <p:cTn id="44" dur="1500" fill="hold"/>
                                        <p:tgtEl>
                                          <p:spTgt spid="14"/>
                                        </p:tgtEl>
                                        <p:attrNameLst>
                                          <p:attrName>ppt_y</p:attrName>
                                        </p:attrNameLst>
                                      </p:cBhvr>
                                      <p:tavLst>
                                        <p:tav tm="0">
                                          <p:val>
                                            <p:strVal val="0-#ppt_h/2"/>
                                          </p:val>
                                        </p:tav>
                                        <p:tav tm="100000">
                                          <p:val>
                                            <p:strVal val="#ppt_y"/>
                                          </p:val>
                                        </p:tav>
                                      </p:tavLst>
                                    </p:anim>
                                  </p:childTnLst>
                                </p:cTn>
                              </p:par>
                              <p:par>
                                <p:cTn id="45" presetID="2" presetClass="entr" presetSubtype="1" decel="100000" fill="hold" nodeType="withEffect">
                                  <p:stCondLst>
                                    <p:cond delay="25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1500" fill="hold"/>
                                        <p:tgtEl>
                                          <p:spTgt spid="15"/>
                                        </p:tgtEl>
                                        <p:attrNameLst>
                                          <p:attrName>ppt_x</p:attrName>
                                        </p:attrNameLst>
                                      </p:cBhvr>
                                      <p:tavLst>
                                        <p:tav tm="0">
                                          <p:val>
                                            <p:strVal val="#ppt_x"/>
                                          </p:val>
                                        </p:tav>
                                        <p:tav tm="100000">
                                          <p:val>
                                            <p:strVal val="#ppt_x"/>
                                          </p:val>
                                        </p:tav>
                                      </p:tavLst>
                                    </p:anim>
                                    <p:anim calcmode="lin" valueType="num">
                                      <p:cBhvr additive="base">
                                        <p:cTn id="48" dur="1500" fill="hold"/>
                                        <p:tgtEl>
                                          <p:spTgt spid="15"/>
                                        </p:tgtEl>
                                        <p:attrNameLst>
                                          <p:attrName>ppt_y</p:attrName>
                                        </p:attrNameLst>
                                      </p:cBhvr>
                                      <p:tavLst>
                                        <p:tav tm="0">
                                          <p:val>
                                            <p:strVal val="0-#ppt_h/2"/>
                                          </p:val>
                                        </p:tav>
                                        <p:tav tm="100000">
                                          <p:val>
                                            <p:strVal val="#ppt_y"/>
                                          </p:val>
                                        </p:tav>
                                      </p:tavLst>
                                    </p:anim>
                                  </p:childTnLst>
                                </p:cTn>
                              </p:par>
                              <p:par>
                                <p:cTn id="49" presetID="2" presetClass="entr" presetSubtype="1" decel="100000" fill="hold" grpId="0" nodeType="withEffect">
                                  <p:stCondLst>
                                    <p:cond delay="25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1500" fill="hold"/>
                                        <p:tgtEl>
                                          <p:spTgt spid="16"/>
                                        </p:tgtEl>
                                        <p:attrNameLst>
                                          <p:attrName>ppt_x</p:attrName>
                                        </p:attrNameLst>
                                      </p:cBhvr>
                                      <p:tavLst>
                                        <p:tav tm="0">
                                          <p:val>
                                            <p:strVal val="#ppt_x"/>
                                          </p:val>
                                        </p:tav>
                                        <p:tav tm="100000">
                                          <p:val>
                                            <p:strVal val="#ppt_x"/>
                                          </p:val>
                                        </p:tav>
                                      </p:tavLst>
                                    </p:anim>
                                    <p:anim calcmode="lin" valueType="num">
                                      <p:cBhvr additive="base">
                                        <p:cTn id="52" dur="150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7" grpId="0" autoUpdateAnimBg="0"/>
      <p:bldP spid="8" grpId="0" autoUpdateAnimBg="0"/>
      <p:bldP spid="10" grpId="0" autoUpdateAnimBg="0"/>
      <p:bldP spid="14" grpId="0" autoUpdateAnimBg="0"/>
      <p:bldP spid="16"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4" name="PA_库_矩形 3"/>
          <p:cNvSpPr/>
          <p:nvPr>
            <p:custDataLst>
              <p:tags r:id="rId1"/>
            </p:custDataLst>
          </p:nvPr>
        </p:nvSpPr>
        <p:spPr>
          <a:xfrm>
            <a:off x="11072573" y="638516"/>
            <a:ext cx="900246" cy="2996257"/>
          </a:xfrm>
          <a:prstGeom prst="rect">
            <a:avLst/>
          </a:prstGeom>
        </p:spPr>
        <p:txBody>
          <a:bodyPr vert="eaVert" wrap="square">
            <a:spAutoFit/>
          </a:bodyPr>
          <a:lstStyle/>
          <a:p>
            <a:pPr algn="ctr">
              <a:lnSpc>
                <a:spcPct val="150000"/>
              </a:lnSpc>
            </a:pPr>
            <a:r>
              <a:rPr lang="en-US" altLang="zh-CN" sz="2000" dirty="0">
                <a:latin typeface="方正清刻本悦宋简体" panose="02000000000000000000" pitchFamily="2" charset="-122"/>
                <a:ea typeface="方正清刻本悦宋简体" panose="02000000000000000000" pitchFamily="2" charset="-122"/>
              </a:rPr>
              <a:t>《</a:t>
            </a:r>
            <a:r>
              <a:rPr lang="zh-CN" altLang="en-US" sz="2000" dirty="0">
                <a:latin typeface="方正清刻本悦宋简体" panose="02000000000000000000" pitchFamily="2" charset="-122"/>
                <a:ea typeface="方正清刻本悦宋简体" panose="02000000000000000000" pitchFamily="2" charset="-122"/>
              </a:rPr>
              <a:t>江雪</a:t>
            </a:r>
            <a:r>
              <a:rPr lang="en-US" altLang="zh-CN" sz="2000" dirty="0">
                <a:latin typeface="方正清刻本悦宋简体" panose="02000000000000000000" pitchFamily="2" charset="-122"/>
                <a:ea typeface="方正清刻本悦宋简体" panose="02000000000000000000" pitchFamily="2" charset="-122"/>
              </a:rPr>
              <a:t>》</a:t>
            </a:r>
            <a:endParaRPr lang="en-US" altLang="zh-CN" sz="2000" b="0" i="0" dirty="0">
              <a:effectLst/>
              <a:latin typeface="方正清刻本悦宋简体" panose="02000000000000000000" pitchFamily="2" charset="-122"/>
              <a:ea typeface="方正清刻本悦宋简体" panose="02000000000000000000" pitchFamily="2" charset="-122"/>
            </a:endParaRPr>
          </a:p>
          <a:p>
            <a:pPr algn="ctr">
              <a:lnSpc>
                <a:spcPct val="150000"/>
              </a:lnSpc>
            </a:pPr>
            <a:r>
              <a:rPr lang="zh-CN" altLang="en-US" sz="1100" dirty="0">
                <a:latin typeface="方正清刻本悦宋简体" panose="02000000000000000000" pitchFamily="2" charset="-122"/>
                <a:ea typeface="方正清刻本悦宋简体" panose="02000000000000000000" pitchFamily="2" charset="-122"/>
              </a:rPr>
              <a:t>柳宗元</a:t>
            </a:r>
            <a:endParaRPr lang="en-US" altLang="zh-CN" sz="1100" b="0" i="0" dirty="0">
              <a:effectLst/>
              <a:latin typeface="方正清刻本悦宋简体" panose="02000000000000000000" pitchFamily="2" charset="-122"/>
              <a:ea typeface="方正清刻本悦宋简体" panose="02000000000000000000" pitchFamily="2" charset="-122"/>
            </a:endParaRPr>
          </a:p>
        </p:txBody>
      </p:sp>
      <p:sp>
        <p:nvSpPr>
          <p:cNvPr id="5" name="PA_库_矩形 4"/>
          <p:cNvSpPr/>
          <p:nvPr>
            <p:custDataLst>
              <p:tags r:id="rId2"/>
            </p:custDataLst>
          </p:nvPr>
        </p:nvSpPr>
        <p:spPr>
          <a:xfrm>
            <a:off x="10310826" y="1830651"/>
            <a:ext cx="1661993" cy="2996257"/>
          </a:xfrm>
          <a:prstGeom prst="rect">
            <a:avLst/>
          </a:prstGeom>
        </p:spPr>
        <p:txBody>
          <a:bodyPr vert="eaVert" wrap="square">
            <a:spAutoFit/>
          </a:bodyPr>
          <a:lstStyle/>
          <a:p>
            <a:pPr algn="ctr">
              <a:lnSpc>
                <a:spcPct val="150000"/>
              </a:lnSpc>
            </a:pPr>
            <a:r>
              <a:rPr lang="zh-CN" altLang="en-US" sz="1600" dirty="0">
                <a:latin typeface="方正清刻本悦宋简体" panose="02000000000000000000" pitchFamily="2" charset="-122"/>
                <a:ea typeface="方正清刻本悦宋简体" panose="02000000000000000000" pitchFamily="2" charset="-122"/>
              </a:rPr>
              <a:t>千山鸟飞绝，</a:t>
            </a:r>
            <a:endParaRPr lang="en-US" altLang="zh-CN" sz="1600" dirty="0">
              <a:latin typeface="方正清刻本悦宋简体" panose="02000000000000000000" pitchFamily="2" charset="-122"/>
              <a:ea typeface="方正清刻本悦宋简体" panose="02000000000000000000" pitchFamily="2" charset="-122"/>
            </a:endParaRPr>
          </a:p>
          <a:p>
            <a:pPr algn="ctr">
              <a:lnSpc>
                <a:spcPct val="150000"/>
              </a:lnSpc>
            </a:pPr>
            <a:r>
              <a:rPr lang="zh-CN" altLang="en-US" sz="1600" dirty="0">
                <a:latin typeface="方正清刻本悦宋简体" panose="02000000000000000000" pitchFamily="2" charset="-122"/>
                <a:ea typeface="方正清刻本悦宋简体" panose="02000000000000000000" pitchFamily="2" charset="-122"/>
              </a:rPr>
              <a:t>万径人踪灭。</a:t>
            </a:r>
          </a:p>
          <a:p>
            <a:pPr algn="ctr">
              <a:lnSpc>
                <a:spcPct val="150000"/>
              </a:lnSpc>
            </a:pPr>
            <a:r>
              <a:rPr lang="zh-CN" altLang="en-US" sz="1600" dirty="0">
                <a:latin typeface="方正清刻本悦宋简体" panose="02000000000000000000" pitchFamily="2" charset="-122"/>
                <a:ea typeface="方正清刻本悦宋简体" panose="02000000000000000000" pitchFamily="2" charset="-122"/>
              </a:rPr>
              <a:t>孤舟蓑笠翁，</a:t>
            </a:r>
            <a:endParaRPr lang="en-US" altLang="zh-CN" sz="1600" dirty="0">
              <a:latin typeface="方正清刻本悦宋简体" panose="02000000000000000000" pitchFamily="2" charset="-122"/>
              <a:ea typeface="方正清刻本悦宋简体" panose="02000000000000000000" pitchFamily="2" charset="-122"/>
            </a:endParaRPr>
          </a:p>
          <a:p>
            <a:pPr algn="ctr">
              <a:lnSpc>
                <a:spcPct val="150000"/>
              </a:lnSpc>
            </a:pPr>
            <a:r>
              <a:rPr lang="zh-CN" altLang="en-US" sz="1600" dirty="0">
                <a:latin typeface="方正清刻本悦宋简体" panose="02000000000000000000" pitchFamily="2" charset="-122"/>
                <a:ea typeface="方正清刻本悦宋简体" panose="02000000000000000000" pitchFamily="2" charset="-122"/>
              </a:rPr>
              <a:t>独钓寒江雪。</a:t>
            </a:r>
            <a:endParaRPr lang="en-US" altLang="zh-CN" sz="1600" dirty="0">
              <a:latin typeface="方正清刻本悦宋简体" panose="02000000000000000000" pitchFamily="2" charset="-122"/>
              <a:ea typeface="方正清刻本悦宋简体" panose="02000000000000000000" pitchFamily="2" charset="-122"/>
            </a:endParaRPr>
          </a:p>
        </p:txBody>
      </p:sp>
      <p:sp>
        <p:nvSpPr>
          <p:cNvPr id="6" name="PA_库_文本框 5"/>
          <p:cNvSpPr txBox="1"/>
          <p:nvPr>
            <p:custDataLst>
              <p:tags r:id="rId3"/>
            </p:custDataLst>
          </p:nvPr>
        </p:nvSpPr>
        <p:spPr>
          <a:xfrm>
            <a:off x="482933" y="1834780"/>
            <a:ext cx="338554" cy="2288447"/>
          </a:xfrm>
          <a:prstGeom prst="rect">
            <a:avLst/>
          </a:prstGeom>
          <a:noFill/>
        </p:spPr>
        <p:txBody>
          <a:bodyPr vert="eaVert" wrap="none" rtlCol="0">
            <a:spAutoFit/>
          </a:bodyPr>
          <a:lstStyle/>
          <a:p>
            <a:r>
              <a:rPr lang="en-US" altLang="zh-CN" sz="1000" dirty="0">
                <a:solidFill>
                  <a:srgbClr val="526464"/>
                </a:solidFill>
                <a:latin typeface="方正清刻本悦宋简体" panose="02000000000000000000" pitchFamily="2" charset="-122"/>
                <a:ea typeface="方正清刻本悦宋简体" panose="02000000000000000000" pitchFamily="2" charset="-122"/>
              </a:rPr>
              <a:t>CHOICE IS THE BEGINNING OF HAPPINESS</a:t>
            </a:r>
            <a:endParaRPr lang="zh-CN" altLang="en-US" sz="1000" dirty="0">
              <a:solidFill>
                <a:srgbClr val="526464"/>
              </a:solidFill>
              <a:latin typeface="方正清刻本悦宋简体" panose="02000000000000000000" pitchFamily="2" charset="-122"/>
              <a:ea typeface="方正清刻本悦宋简体" panose="02000000000000000000" pitchFamily="2" charset="-122"/>
            </a:endParaRPr>
          </a:p>
        </p:txBody>
      </p:sp>
      <p:pic>
        <p:nvPicPr>
          <p:cNvPr id="7" name="PA_库_图片 6"/>
          <p:cNvPicPr>
            <a:picLocks noChangeAspect="1"/>
          </p:cNvPicPr>
          <p:nvPr>
            <p:custDataLst>
              <p:tags r:id="rId4"/>
            </p:custDataLst>
          </p:nvPr>
        </p:nvPicPr>
        <p:blipFill>
          <a:blip r:embed="rId9">
            <a:extLst/>
          </a:blip>
          <a:stretch>
            <a:fillRect/>
          </a:stretch>
        </p:blipFill>
        <p:spPr>
          <a:xfrm>
            <a:off x="795869" y="3160144"/>
            <a:ext cx="485726" cy="675278"/>
          </a:xfrm>
          <a:prstGeom prst="rect">
            <a:avLst/>
          </a:prstGeom>
        </p:spPr>
      </p:pic>
      <p:sp>
        <p:nvSpPr>
          <p:cNvPr id="8" name="PA_库_矩形 7"/>
          <p:cNvSpPr/>
          <p:nvPr>
            <p:custDataLst>
              <p:tags r:id="rId5"/>
            </p:custDataLst>
          </p:nvPr>
        </p:nvSpPr>
        <p:spPr>
          <a:xfrm>
            <a:off x="674648" y="1830651"/>
            <a:ext cx="946484" cy="1323439"/>
          </a:xfrm>
          <a:prstGeom prst="rect">
            <a:avLst/>
          </a:prstGeom>
        </p:spPr>
        <p:txBody>
          <a:bodyPr wrap="square">
            <a:spAutoFit/>
          </a:bodyPr>
          <a:lstStyle/>
          <a:p>
            <a:r>
              <a:rPr lang="en-US" altLang="zh-CN" sz="800" b="0" i="0" dirty="0">
                <a:solidFill>
                  <a:srgbClr val="262626"/>
                </a:solidFill>
                <a:effectLst/>
                <a:latin typeface="方正清刻本悦宋简体" panose="02000000000000000000" pitchFamily="2" charset="-122"/>
                <a:ea typeface="方正清刻本悦宋简体" panose="02000000000000000000" pitchFamily="2" charset="-122"/>
              </a:rPr>
              <a:t>Early in the day it was whispered that we should sail in a boat, only thou and I, and never a soul in the world would know of this our pilgrimage to no country and to no end.</a:t>
            </a:r>
            <a:endParaRPr lang="zh-CN" altLang="en-US" sz="800" dirty="0">
              <a:latin typeface="方正清刻本悦宋简体" panose="02000000000000000000" pitchFamily="2" charset="-122"/>
              <a:ea typeface="方正清刻本悦宋简体" panose="02000000000000000000" pitchFamily="2" charset="-122"/>
            </a:endParaRPr>
          </a:p>
        </p:txBody>
      </p:sp>
    </p:spTree>
    <p:extLst>
      <p:ext uri="{BB962C8B-B14F-4D97-AF65-F5344CB8AC3E}">
        <p14:creationId xmlns:p14="http://schemas.microsoft.com/office/powerpoint/2010/main" val="4061396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0-#ppt_w/2"/>
                                          </p:val>
                                        </p:tav>
                                        <p:tav tm="100000">
                                          <p:val>
                                            <p:strVal val="#ppt_x"/>
                                          </p:val>
                                        </p:tav>
                                      </p:tavLst>
                                    </p:anim>
                                    <p:anim calcmode="lin" valueType="num">
                                      <p:cBhvr additive="base">
                                        <p:cTn id="8" dur="1500" fill="hold"/>
                                        <p:tgtEl>
                                          <p:spTgt spid="6"/>
                                        </p:tgtEl>
                                        <p:attrNameLst>
                                          <p:attrName>ppt_y</p:attrName>
                                        </p:attrNameLst>
                                      </p:cBhvr>
                                      <p:tavLst>
                                        <p:tav tm="0">
                                          <p:val>
                                            <p:strVal val="#ppt_y"/>
                                          </p:val>
                                        </p:tav>
                                        <p:tav tm="100000">
                                          <p:val>
                                            <p:strVal val="#ppt_y"/>
                                          </p:val>
                                        </p:tav>
                                      </p:tavLst>
                                    </p:anim>
                                    <p:set>
                                      <p:cBhvr>
                                        <p:cTn id="9" dur="1" fill="hold">
                                          <p:stCondLst>
                                            <p:cond delay="0"/>
                                          </p:stCondLst>
                                        </p:cTn>
                                        <p:tgtEl>
                                          <p:spTgt spid="6"/>
                                        </p:tgtEl>
                                        <p:attrNameLst>
                                          <p:attrName>style.visibility</p:attrName>
                                        </p:attrNameLst>
                                      </p:cBhvr>
                                      <p:to>
                                        <p:strVal val="visible"/>
                                      </p:to>
                                    </p:set>
                                    <p:anim to="" calcmode="lin" valueType="num">
                                      <p:cBhvr>
                                        <p:cTn id="10" dur="1500" fill="hold">
                                          <p:stCondLst>
                                            <p:cond delay="0"/>
                                          </p:stCondLst>
                                        </p:cTn>
                                        <p:tgtEl>
                                          <p:spTgt spid="6"/>
                                        </p:tgtEl>
                                        <p:attrNameLst>
                                          <p:attrName>ppt_w</p:attrName>
                                        </p:attrNameLst>
                                      </p:cBhvr>
                                      <p:tavLst>
                                        <p:tav tm="0">
                                          <p:val>
                                            <p:strVal val="0"/>
                                          </p:val>
                                        </p:tav>
                                        <p:tav tm="100000">
                                          <p:val>
                                            <p:strVal val="#ppt_w"/>
                                          </p:val>
                                        </p:tav>
                                      </p:tavLst>
                                    </p:anim>
                                    <p:anim to="" calcmode="lin" valueType="num">
                                      <p:cBhvr>
                                        <p:cTn id="11" dur="1500" fill="hold">
                                          <p:stCondLst>
                                            <p:cond delay="0"/>
                                          </p:stCondLst>
                                        </p:cTn>
                                        <p:tgtEl>
                                          <p:spTgt spid="6"/>
                                        </p:tgtEl>
                                        <p:attrNameLst>
                                          <p:attrName>ppt_h</p:attrName>
                                        </p:attrNameLst>
                                      </p:cBhvr>
                                      <p:tavLst>
                                        <p:tav tm="0">
                                          <p:val>
                                            <p:strVal val="0"/>
                                          </p:val>
                                        </p:tav>
                                        <p:tav tm="100000">
                                          <p:val>
                                            <p:strVal val="#ppt_h"/>
                                          </p:val>
                                        </p:tav>
                                      </p:tavLst>
                                    </p:anim>
                                    <p:animEffect filter="fade">
                                      <p:cBhvr>
                                        <p:cTn id="12" dur="1500">
                                          <p:stCondLst>
                                            <p:cond delay="0"/>
                                          </p:stCondLst>
                                        </p:cTn>
                                        <p:tgtEl>
                                          <p:spTgt spid="6"/>
                                        </p:tgtEl>
                                      </p:cBhvr>
                                    </p:animEffect>
                                  </p:childTnLst>
                                </p:cTn>
                              </p:par>
                              <p:par>
                                <p:cTn id="13" presetID="2" presetClass="entr" presetSubtype="8" decel="100000" fill="hold" nodeType="withEffect">
                                  <p:stCondLst>
                                    <p:cond delay="2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500" fill="hold"/>
                                        <p:tgtEl>
                                          <p:spTgt spid="7"/>
                                        </p:tgtEl>
                                        <p:attrNameLst>
                                          <p:attrName>ppt_x</p:attrName>
                                        </p:attrNameLst>
                                      </p:cBhvr>
                                      <p:tavLst>
                                        <p:tav tm="0">
                                          <p:val>
                                            <p:strVal val="0-#ppt_w/2"/>
                                          </p:val>
                                        </p:tav>
                                        <p:tav tm="100000">
                                          <p:val>
                                            <p:strVal val="#ppt_x"/>
                                          </p:val>
                                        </p:tav>
                                      </p:tavLst>
                                    </p:anim>
                                    <p:anim calcmode="lin" valueType="num">
                                      <p:cBhvr additive="base">
                                        <p:cTn id="16" dur="1500" fill="hold"/>
                                        <p:tgtEl>
                                          <p:spTgt spid="7"/>
                                        </p:tgtEl>
                                        <p:attrNameLst>
                                          <p:attrName>ppt_y</p:attrName>
                                        </p:attrNameLst>
                                      </p:cBhvr>
                                      <p:tavLst>
                                        <p:tav tm="0">
                                          <p:val>
                                            <p:strVal val="#ppt_y"/>
                                          </p:val>
                                        </p:tav>
                                        <p:tav tm="100000">
                                          <p:val>
                                            <p:strVal val="#ppt_y"/>
                                          </p:val>
                                        </p:tav>
                                      </p:tavLst>
                                    </p:anim>
                                    <p:set>
                                      <p:cBhvr>
                                        <p:cTn id="17" dur="1" fill="hold">
                                          <p:stCondLst>
                                            <p:cond delay="0"/>
                                          </p:stCondLst>
                                        </p:cTn>
                                        <p:tgtEl>
                                          <p:spTgt spid="7"/>
                                        </p:tgtEl>
                                        <p:attrNameLst>
                                          <p:attrName>style.visibility</p:attrName>
                                        </p:attrNameLst>
                                      </p:cBhvr>
                                      <p:to>
                                        <p:strVal val="visible"/>
                                      </p:to>
                                    </p:set>
                                    <p:anim to="" calcmode="lin" valueType="num">
                                      <p:cBhvr>
                                        <p:cTn id="18" dur="1500" fill="hold">
                                          <p:stCondLst>
                                            <p:cond delay="0"/>
                                          </p:stCondLst>
                                        </p:cTn>
                                        <p:tgtEl>
                                          <p:spTgt spid="7"/>
                                        </p:tgtEl>
                                        <p:attrNameLst>
                                          <p:attrName>ppt_w</p:attrName>
                                        </p:attrNameLst>
                                      </p:cBhvr>
                                      <p:tavLst>
                                        <p:tav tm="0">
                                          <p:val>
                                            <p:strVal val="0"/>
                                          </p:val>
                                        </p:tav>
                                        <p:tav tm="100000">
                                          <p:val>
                                            <p:strVal val="#ppt_w"/>
                                          </p:val>
                                        </p:tav>
                                      </p:tavLst>
                                    </p:anim>
                                    <p:anim to="" calcmode="lin" valueType="num">
                                      <p:cBhvr>
                                        <p:cTn id="19" dur="1500" fill="hold">
                                          <p:stCondLst>
                                            <p:cond delay="0"/>
                                          </p:stCondLst>
                                        </p:cTn>
                                        <p:tgtEl>
                                          <p:spTgt spid="7"/>
                                        </p:tgtEl>
                                        <p:attrNameLst>
                                          <p:attrName>ppt_h</p:attrName>
                                        </p:attrNameLst>
                                      </p:cBhvr>
                                      <p:tavLst>
                                        <p:tav tm="0">
                                          <p:val>
                                            <p:strVal val="0"/>
                                          </p:val>
                                        </p:tav>
                                        <p:tav tm="100000">
                                          <p:val>
                                            <p:strVal val="#ppt_h"/>
                                          </p:val>
                                        </p:tav>
                                      </p:tavLst>
                                    </p:anim>
                                    <p:animEffect filter="fade">
                                      <p:cBhvr>
                                        <p:cTn id="20" dur="1500">
                                          <p:stCondLst>
                                            <p:cond delay="0"/>
                                          </p:stCondLst>
                                        </p:cTn>
                                        <p:tgtEl>
                                          <p:spTgt spid="7"/>
                                        </p:tgtEl>
                                      </p:cBhvr>
                                    </p:animEffect>
                                  </p:childTnLst>
                                </p:cTn>
                              </p:par>
                              <p:par>
                                <p:cTn id="21" presetID="2" presetClass="entr" presetSubtype="8" decel="100000" fill="hold" grpId="0" nodeType="withEffect">
                                  <p:stCondLst>
                                    <p:cond delay="25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1500" fill="hold"/>
                                        <p:tgtEl>
                                          <p:spTgt spid="8"/>
                                        </p:tgtEl>
                                        <p:attrNameLst>
                                          <p:attrName>ppt_x</p:attrName>
                                        </p:attrNameLst>
                                      </p:cBhvr>
                                      <p:tavLst>
                                        <p:tav tm="0">
                                          <p:val>
                                            <p:strVal val="0-#ppt_w/2"/>
                                          </p:val>
                                        </p:tav>
                                        <p:tav tm="100000">
                                          <p:val>
                                            <p:strVal val="#ppt_x"/>
                                          </p:val>
                                        </p:tav>
                                      </p:tavLst>
                                    </p:anim>
                                    <p:anim calcmode="lin" valueType="num">
                                      <p:cBhvr additive="base">
                                        <p:cTn id="24" dur="1500" fill="hold"/>
                                        <p:tgtEl>
                                          <p:spTgt spid="8"/>
                                        </p:tgtEl>
                                        <p:attrNameLst>
                                          <p:attrName>ppt_y</p:attrName>
                                        </p:attrNameLst>
                                      </p:cBhvr>
                                      <p:tavLst>
                                        <p:tav tm="0">
                                          <p:val>
                                            <p:strVal val="#ppt_y"/>
                                          </p:val>
                                        </p:tav>
                                        <p:tav tm="100000">
                                          <p:val>
                                            <p:strVal val="#ppt_y"/>
                                          </p:val>
                                        </p:tav>
                                      </p:tavLst>
                                    </p:anim>
                                    <p:set>
                                      <p:cBhvr>
                                        <p:cTn id="25" dur="1" fill="hold">
                                          <p:stCondLst>
                                            <p:cond delay="0"/>
                                          </p:stCondLst>
                                        </p:cTn>
                                        <p:tgtEl>
                                          <p:spTgt spid="8"/>
                                        </p:tgtEl>
                                        <p:attrNameLst>
                                          <p:attrName>style.visibility</p:attrName>
                                        </p:attrNameLst>
                                      </p:cBhvr>
                                      <p:to>
                                        <p:strVal val="visible"/>
                                      </p:to>
                                    </p:set>
                                    <p:anim to="" calcmode="lin" valueType="num">
                                      <p:cBhvr>
                                        <p:cTn id="26" dur="1500" fill="hold">
                                          <p:stCondLst>
                                            <p:cond delay="0"/>
                                          </p:stCondLst>
                                        </p:cTn>
                                        <p:tgtEl>
                                          <p:spTgt spid="8"/>
                                        </p:tgtEl>
                                        <p:attrNameLst>
                                          <p:attrName>ppt_w</p:attrName>
                                        </p:attrNameLst>
                                      </p:cBhvr>
                                      <p:tavLst>
                                        <p:tav tm="0">
                                          <p:val>
                                            <p:strVal val="0"/>
                                          </p:val>
                                        </p:tav>
                                        <p:tav tm="100000">
                                          <p:val>
                                            <p:strVal val="#ppt_w"/>
                                          </p:val>
                                        </p:tav>
                                      </p:tavLst>
                                    </p:anim>
                                    <p:anim to="" calcmode="lin" valueType="num">
                                      <p:cBhvr>
                                        <p:cTn id="27" dur="1500" fill="hold">
                                          <p:stCondLst>
                                            <p:cond delay="0"/>
                                          </p:stCondLst>
                                        </p:cTn>
                                        <p:tgtEl>
                                          <p:spTgt spid="8"/>
                                        </p:tgtEl>
                                        <p:attrNameLst>
                                          <p:attrName>ppt_h</p:attrName>
                                        </p:attrNameLst>
                                      </p:cBhvr>
                                      <p:tavLst>
                                        <p:tav tm="0">
                                          <p:val>
                                            <p:strVal val="0"/>
                                          </p:val>
                                        </p:tav>
                                        <p:tav tm="100000">
                                          <p:val>
                                            <p:strVal val="#ppt_h"/>
                                          </p:val>
                                        </p:tav>
                                      </p:tavLst>
                                    </p:anim>
                                    <p:animEffect filter="fade">
                                      <p:cBhvr>
                                        <p:cTn id="28" dur="1500">
                                          <p:stCondLst>
                                            <p:cond delay="0"/>
                                          </p:stCondLst>
                                        </p:cTn>
                                        <p:tgtEl>
                                          <p:spTgt spid="8"/>
                                        </p:tgtEl>
                                      </p:cBhvr>
                                    </p:animEffect>
                                  </p:childTnLst>
                                </p:cTn>
                              </p:par>
                              <p:par>
                                <p:cTn id="29" presetID="2" presetClass="entr" presetSubtype="2" decel="100000" fill="hold" grpId="0" nodeType="withEffect">
                                  <p:stCondLst>
                                    <p:cond delay="25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1500" fill="hold"/>
                                        <p:tgtEl>
                                          <p:spTgt spid="4"/>
                                        </p:tgtEl>
                                        <p:attrNameLst>
                                          <p:attrName>ppt_x</p:attrName>
                                        </p:attrNameLst>
                                      </p:cBhvr>
                                      <p:tavLst>
                                        <p:tav tm="0">
                                          <p:val>
                                            <p:strVal val="1+#ppt_w/2"/>
                                          </p:val>
                                        </p:tav>
                                        <p:tav tm="100000">
                                          <p:val>
                                            <p:strVal val="#ppt_x"/>
                                          </p:val>
                                        </p:tav>
                                      </p:tavLst>
                                    </p:anim>
                                    <p:anim calcmode="lin" valueType="num">
                                      <p:cBhvr additive="base">
                                        <p:cTn id="32" dur="1500" fill="hold"/>
                                        <p:tgtEl>
                                          <p:spTgt spid="4"/>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25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1500" fill="hold"/>
                                        <p:tgtEl>
                                          <p:spTgt spid="5"/>
                                        </p:tgtEl>
                                        <p:attrNameLst>
                                          <p:attrName>ppt_x</p:attrName>
                                        </p:attrNameLst>
                                      </p:cBhvr>
                                      <p:tavLst>
                                        <p:tav tm="0">
                                          <p:val>
                                            <p:strVal val="1+#ppt_w/2"/>
                                          </p:val>
                                        </p:tav>
                                        <p:tav tm="100000">
                                          <p:val>
                                            <p:strVal val="#ppt_x"/>
                                          </p:val>
                                        </p:tav>
                                      </p:tavLst>
                                    </p:anim>
                                    <p:anim calcmode="lin" valueType="num">
                                      <p:cBhvr additive="base">
                                        <p:cTn id="36" dur="1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6" grpId="0" autoUpdateAnimBg="0"/>
      <p:bldP spid="8"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9">
            <a:lum/>
          </a:blip>
          <a:srcRect/>
          <a:stretch>
            <a:fillRect t="-1000" b="-1000"/>
          </a:stretch>
        </a:blipFill>
        <a:effectLst/>
      </p:bgPr>
    </p:bg>
    <p:spTree>
      <p:nvGrpSpPr>
        <p:cNvPr id="1" name=""/>
        <p:cNvGrpSpPr/>
        <p:nvPr/>
      </p:nvGrpSpPr>
      <p:grpSpPr>
        <a:xfrm>
          <a:off x="0" y="0"/>
          <a:ext cx="0" cy="0"/>
          <a:chOff x="0" y="0"/>
          <a:chExt cx="0" cy="0"/>
        </a:xfrm>
      </p:grpSpPr>
      <p:pic>
        <p:nvPicPr>
          <p:cNvPr id="2" name="PA_库_图片 1"/>
          <p:cNvPicPr>
            <a:picLocks noChangeAspect="1"/>
          </p:cNvPicPr>
          <p:nvPr>
            <p:custDataLst>
              <p:tags r:id="rId1"/>
            </p:custDataLst>
          </p:nvPr>
        </p:nvPicPr>
        <p:blipFill>
          <a:blip r:embed="rId10">
            <a:extLst/>
          </a:blip>
          <a:stretch>
            <a:fillRect/>
          </a:stretch>
        </p:blipFill>
        <p:spPr>
          <a:xfrm>
            <a:off x="2592775" y="545139"/>
            <a:ext cx="685714" cy="676190"/>
          </a:xfrm>
          <a:prstGeom prst="rect">
            <a:avLst/>
          </a:prstGeom>
        </p:spPr>
      </p:pic>
      <p:cxnSp>
        <p:nvCxnSpPr>
          <p:cNvPr id="3" name="PA_库_直接连接符 2"/>
          <p:cNvCxnSpPr/>
          <p:nvPr>
            <p:custDataLst>
              <p:tags r:id="rId2"/>
            </p:custDataLst>
          </p:nvPr>
        </p:nvCxnSpPr>
        <p:spPr>
          <a:xfrm>
            <a:off x="2368912" y="685800"/>
            <a:ext cx="0" cy="2981325"/>
          </a:xfrm>
          <a:prstGeom prst="line">
            <a:avLst/>
          </a:prstGeom>
          <a:ln>
            <a:solidFill>
              <a:srgbClr val="AEC3C7"/>
            </a:solidFill>
          </a:ln>
        </p:spPr>
        <p:style>
          <a:lnRef idx="1">
            <a:schemeClr val="accent1"/>
          </a:lnRef>
          <a:fillRef idx="0">
            <a:schemeClr val="accent1"/>
          </a:fillRef>
          <a:effectRef idx="0">
            <a:schemeClr val="accent1"/>
          </a:effectRef>
          <a:fontRef idx="minor">
            <a:schemeClr val="tx1"/>
          </a:fontRef>
        </p:style>
      </p:cxnSp>
      <p:sp>
        <p:nvSpPr>
          <p:cNvPr id="4" name="PA_库_文本框 3"/>
          <p:cNvSpPr txBox="1"/>
          <p:nvPr>
            <p:custDataLst>
              <p:tags r:id="rId3"/>
            </p:custDataLst>
          </p:nvPr>
        </p:nvSpPr>
        <p:spPr>
          <a:xfrm>
            <a:off x="2294339" y="595973"/>
            <a:ext cx="346249" cy="2403863"/>
          </a:xfrm>
          <a:prstGeom prst="rect">
            <a:avLst/>
          </a:prstGeom>
          <a:noFill/>
        </p:spPr>
        <p:txBody>
          <a:bodyPr vert="eaVert" wrap="none" rtlCol="0">
            <a:spAutoFit/>
          </a:bodyPr>
          <a:lstStyle/>
          <a:p>
            <a:r>
              <a:rPr lang="en-US" altLang="zh-CN" sz="1050" dirty="0">
                <a:solidFill>
                  <a:srgbClr val="526464"/>
                </a:solidFill>
                <a:latin typeface="方正清刻本悦宋简体" panose="02000000000000000000" pitchFamily="2" charset="-122"/>
                <a:ea typeface="方正清刻本悦宋简体" panose="02000000000000000000" pitchFamily="2" charset="-122"/>
              </a:rPr>
              <a:t>CHOICE IS THE BEGINNING OF HAPPINESS</a:t>
            </a:r>
            <a:endParaRPr lang="zh-CN" altLang="en-US" sz="1050" dirty="0">
              <a:solidFill>
                <a:srgbClr val="526464"/>
              </a:solidFill>
              <a:latin typeface="方正清刻本悦宋简体" panose="02000000000000000000" pitchFamily="2" charset="-122"/>
              <a:ea typeface="方正清刻本悦宋简体" panose="02000000000000000000" pitchFamily="2" charset="-122"/>
            </a:endParaRPr>
          </a:p>
        </p:txBody>
      </p:sp>
      <p:sp>
        <p:nvSpPr>
          <p:cNvPr id="5" name="PA_库_文本框 4"/>
          <p:cNvSpPr txBox="1"/>
          <p:nvPr>
            <p:custDataLst>
              <p:tags r:id="rId4"/>
            </p:custDataLst>
          </p:nvPr>
        </p:nvSpPr>
        <p:spPr>
          <a:xfrm rot="5400000">
            <a:off x="189288" y="2040711"/>
            <a:ext cx="3597363" cy="707886"/>
          </a:xfrm>
          <a:prstGeom prst="rect">
            <a:avLst/>
          </a:prstGeom>
          <a:noFill/>
        </p:spPr>
        <p:txBody>
          <a:bodyPr wrap="square" rtlCol="0">
            <a:spAutoFit/>
          </a:bodyPr>
          <a:lstStyle/>
          <a:p>
            <a:r>
              <a:rPr lang="zh-CN" altLang="en-US" sz="800" dirty="0">
                <a:solidFill>
                  <a:srgbClr val="52635B"/>
                </a:solidFill>
                <a:latin typeface="+mj-ea"/>
                <a:ea typeface="+mj-ea"/>
              </a:rPr>
              <a:t>有一种生活，值得等待，有一种生活，来自花园国度；</a:t>
            </a:r>
            <a:endParaRPr lang="en-US" altLang="zh-CN" sz="800" dirty="0">
              <a:solidFill>
                <a:srgbClr val="52635B"/>
              </a:solidFill>
              <a:latin typeface="+mj-ea"/>
              <a:ea typeface="+mj-ea"/>
            </a:endParaRPr>
          </a:p>
          <a:p>
            <a:r>
              <a:rPr lang="zh-CN" altLang="en-US" sz="800" dirty="0">
                <a:solidFill>
                  <a:srgbClr val="52635B"/>
                </a:solidFill>
                <a:latin typeface="+mj-ea"/>
                <a:ea typeface="+mj-ea"/>
              </a:rPr>
              <a:t>澄净透明的空气里，阳光穿过浓密的树叶，洒照在飘满花香的千亩土地上。</a:t>
            </a:r>
            <a:endParaRPr lang="en-US" altLang="zh-CN" sz="800" dirty="0">
              <a:solidFill>
                <a:srgbClr val="52635B"/>
              </a:solidFill>
              <a:latin typeface="+mj-ea"/>
              <a:ea typeface="+mj-ea"/>
            </a:endParaRPr>
          </a:p>
          <a:p>
            <a:r>
              <a:rPr lang="zh-CN" altLang="en-US" sz="800" dirty="0">
                <a:solidFill>
                  <a:srgbClr val="52635B"/>
                </a:solidFill>
                <a:latin typeface="+mj-ea"/>
                <a:ea typeface="+mj-ea"/>
              </a:rPr>
              <a:t>赤足走在花园中，耳旁隐隐传来鸟儿的呢喃</a:t>
            </a:r>
            <a:r>
              <a:rPr lang="en-US" altLang="zh-CN" sz="800" dirty="0">
                <a:solidFill>
                  <a:srgbClr val="52635B"/>
                </a:solidFill>
                <a:latin typeface="+mj-ea"/>
                <a:ea typeface="+mj-ea"/>
              </a:rPr>
              <a:t>……</a:t>
            </a:r>
          </a:p>
          <a:p>
            <a:r>
              <a:rPr lang="zh-CN" altLang="en-US" sz="800" dirty="0">
                <a:solidFill>
                  <a:srgbClr val="52635B"/>
                </a:solidFill>
                <a:latin typeface="+mj-ea"/>
                <a:ea typeface="+mj-ea"/>
              </a:rPr>
              <a:t>时时充盈活力、自由、亲善与和谐，来自花园国度的原味生活，</a:t>
            </a:r>
            <a:endParaRPr lang="en-US" altLang="zh-CN" sz="800" dirty="0">
              <a:solidFill>
                <a:srgbClr val="52635B"/>
              </a:solidFill>
              <a:latin typeface="+mj-ea"/>
              <a:ea typeface="+mj-ea"/>
            </a:endParaRPr>
          </a:p>
          <a:p>
            <a:r>
              <a:rPr lang="zh-CN" altLang="en-US" sz="800" dirty="0">
                <a:solidFill>
                  <a:srgbClr val="52635B"/>
                </a:solidFill>
                <a:latin typeface="+mj-ea"/>
                <a:ea typeface="+mj-ea"/>
              </a:rPr>
              <a:t>总是如此轻易的让你爱上，就算是等待，也是一种美丽</a:t>
            </a:r>
            <a:r>
              <a:rPr lang="en-US" altLang="zh-CN" sz="800" dirty="0">
                <a:solidFill>
                  <a:srgbClr val="52635B"/>
                </a:solidFill>
                <a:latin typeface="+mj-ea"/>
                <a:ea typeface="+mj-ea"/>
              </a:rPr>
              <a:t>……</a:t>
            </a:r>
            <a:endParaRPr lang="zh-CN" altLang="en-US" sz="800" dirty="0">
              <a:solidFill>
                <a:srgbClr val="52635B"/>
              </a:solidFill>
              <a:latin typeface="+mj-ea"/>
              <a:ea typeface="+mj-ea"/>
            </a:endParaRPr>
          </a:p>
        </p:txBody>
      </p:sp>
      <p:cxnSp>
        <p:nvCxnSpPr>
          <p:cNvPr id="6" name="PA_库_直接连接符 5"/>
          <p:cNvCxnSpPr/>
          <p:nvPr>
            <p:custDataLst>
              <p:tags r:id="rId5"/>
            </p:custDataLst>
          </p:nvPr>
        </p:nvCxnSpPr>
        <p:spPr>
          <a:xfrm>
            <a:off x="1582448" y="681037"/>
            <a:ext cx="0" cy="2981325"/>
          </a:xfrm>
          <a:prstGeom prst="line">
            <a:avLst/>
          </a:prstGeom>
          <a:ln>
            <a:solidFill>
              <a:srgbClr val="AEC3C7"/>
            </a:solidFill>
          </a:ln>
        </p:spPr>
        <p:style>
          <a:lnRef idx="1">
            <a:schemeClr val="accent1"/>
          </a:lnRef>
          <a:fillRef idx="0">
            <a:schemeClr val="accent1"/>
          </a:fillRef>
          <a:effectRef idx="0">
            <a:schemeClr val="accent1"/>
          </a:effectRef>
          <a:fontRef idx="minor">
            <a:schemeClr val="tx1"/>
          </a:fontRef>
        </p:style>
      </p:cxnSp>
      <p:grpSp>
        <p:nvGrpSpPr>
          <p:cNvPr id="8" name="PA_库_组合 7"/>
          <p:cNvGrpSpPr/>
          <p:nvPr>
            <p:custDataLst>
              <p:tags r:id="rId6"/>
            </p:custDataLst>
          </p:nvPr>
        </p:nvGrpSpPr>
        <p:grpSpPr>
          <a:xfrm>
            <a:off x="806808" y="336825"/>
            <a:ext cx="800219" cy="3206327"/>
            <a:chOff x="4383766" y="262397"/>
            <a:chExt cx="800219" cy="3206327"/>
          </a:xfrm>
        </p:grpSpPr>
        <p:sp>
          <p:nvSpPr>
            <p:cNvPr id="9" name="文本框 8"/>
            <p:cNvSpPr txBox="1"/>
            <p:nvPr/>
          </p:nvSpPr>
          <p:spPr>
            <a:xfrm>
              <a:off x="4383766" y="761574"/>
              <a:ext cx="800219" cy="2144177"/>
            </a:xfrm>
            <a:prstGeom prst="rect">
              <a:avLst/>
            </a:prstGeom>
            <a:noFill/>
          </p:spPr>
          <p:txBody>
            <a:bodyPr vert="eaVert" wrap="none" rtlCol="0">
              <a:spAutoFit/>
            </a:bodyPr>
            <a:lstStyle/>
            <a:p>
              <a:r>
                <a:rPr lang="zh-CN" altLang="en-US" sz="4000" dirty="0">
                  <a:latin typeface="造字工房悦圆（非商用）常规体" pitchFamily="2" charset="-122"/>
                  <a:ea typeface="造字工房悦圆（非商用）常规体" pitchFamily="2" charset="-122"/>
                </a:rPr>
                <a:t>佛性禅心</a:t>
              </a:r>
            </a:p>
          </p:txBody>
        </p:sp>
        <p:sp>
          <p:nvSpPr>
            <p:cNvPr id="10" name="文本框 9"/>
            <p:cNvSpPr txBox="1"/>
            <p:nvPr/>
          </p:nvSpPr>
          <p:spPr>
            <a:xfrm rot="5400000">
              <a:off x="3153102" y="1511618"/>
              <a:ext cx="3206327" cy="707886"/>
            </a:xfrm>
            <a:prstGeom prst="rect">
              <a:avLst/>
            </a:prstGeom>
            <a:noFill/>
          </p:spPr>
          <p:txBody>
            <a:bodyPr vert="horz" wrap="none" rtlCol="0">
              <a:spAutoFit/>
            </a:bodyPr>
            <a:lstStyle/>
            <a:p>
              <a:r>
                <a:rPr lang="en-US" altLang="zh-CN" sz="4000" dirty="0">
                  <a:latin typeface="造字工房悦圆（非商用）常规体" pitchFamily="2" charset="-122"/>
                  <a:ea typeface="造字工房悦圆（非商用）常规体" pitchFamily="2" charset="-122"/>
                </a:rPr>
                <a:t>【               】</a:t>
              </a:r>
              <a:endParaRPr lang="zh-CN" altLang="en-US" sz="4000" dirty="0">
                <a:latin typeface="造字工房悦圆（非商用）常规体" pitchFamily="2" charset="-122"/>
                <a:ea typeface="造字工房悦圆（非商用）常规体" pitchFamily="2" charset="-122"/>
              </a:endParaRPr>
            </a:p>
          </p:txBody>
        </p:sp>
      </p:grpSp>
    </p:spTree>
    <p:extLst>
      <p:ext uri="{BB962C8B-B14F-4D97-AF65-F5344CB8AC3E}">
        <p14:creationId xmlns:p14="http://schemas.microsoft.com/office/powerpoint/2010/main" val="33266911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set>
                                      <p:cBhvr>
                                        <p:cTn id="9" dur="1" fill="hold">
                                          <p:stCondLst>
                                            <p:cond delay="0"/>
                                          </p:stCondLst>
                                        </p:cTn>
                                        <p:tgtEl>
                                          <p:spTgt spid="2"/>
                                        </p:tgtEl>
                                        <p:attrNameLst>
                                          <p:attrName>style.visibility</p:attrName>
                                        </p:attrNameLst>
                                      </p:cBhvr>
                                      <p:to>
                                        <p:strVal val="visible"/>
                                      </p:to>
                                    </p:set>
                                    <p:anim to="" calcmode="lin" valueType="num">
                                      <p:cBhvr>
                                        <p:cTn id="10" dur="1500" fill="hold">
                                          <p:stCondLst>
                                            <p:cond delay="0"/>
                                          </p:stCondLst>
                                        </p:cTn>
                                        <p:tgtEl>
                                          <p:spTgt spid="2"/>
                                        </p:tgtEl>
                                        <p:attrNameLst>
                                          <p:attrName>ppt_w</p:attrName>
                                        </p:attrNameLst>
                                      </p:cBhvr>
                                      <p:tavLst>
                                        <p:tav tm="0">
                                          <p:val>
                                            <p:strVal val="0"/>
                                          </p:val>
                                        </p:tav>
                                        <p:tav tm="100000">
                                          <p:val>
                                            <p:strVal val="#ppt_w"/>
                                          </p:val>
                                        </p:tav>
                                      </p:tavLst>
                                    </p:anim>
                                    <p:anim to="" calcmode="lin" valueType="num">
                                      <p:cBhvr>
                                        <p:cTn id="11" dur="1500" fill="hold">
                                          <p:stCondLst>
                                            <p:cond delay="0"/>
                                          </p:stCondLst>
                                        </p:cTn>
                                        <p:tgtEl>
                                          <p:spTgt spid="2"/>
                                        </p:tgtEl>
                                        <p:attrNameLst>
                                          <p:attrName>ppt_h</p:attrName>
                                        </p:attrNameLst>
                                      </p:cBhvr>
                                      <p:tavLst>
                                        <p:tav tm="0">
                                          <p:val>
                                            <p:strVal val="0"/>
                                          </p:val>
                                        </p:tav>
                                        <p:tav tm="100000">
                                          <p:val>
                                            <p:strVal val="#ppt_h"/>
                                          </p:val>
                                        </p:tav>
                                      </p:tavLst>
                                    </p:anim>
                                    <p:animEffect filter="fade">
                                      <p:cBhvr>
                                        <p:cTn id="12" dur="1500">
                                          <p:stCondLst>
                                            <p:cond delay="0"/>
                                          </p:stCondLst>
                                        </p:cTn>
                                        <p:tgtEl>
                                          <p:spTgt spid="2"/>
                                        </p:tgtEl>
                                      </p:cBhvr>
                                    </p:animEffect>
                                  </p:childTnLst>
                                </p:cTn>
                              </p:par>
                              <p:par>
                                <p:cTn id="13" presetID="2" presetClass="entr" presetSubtype="8" decel="10000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500" fill="hold"/>
                                        <p:tgtEl>
                                          <p:spTgt spid="3"/>
                                        </p:tgtEl>
                                        <p:attrNameLst>
                                          <p:attrName>ppt_x</p:attrName>
                                        </p:attrNameLst>
                                      </p:cBhvr>
                                      <p:tavLst>
                                        <p:tav tm="0">
                                          <p:val>
                                            <p:strVal val="0-#ppt_w/2"/>
                                          </p:val>
                                        </p:tav>
                                        <p:tav tm="100000">
                                          <p:val>
                                            <p:strVal val="#ppt_x"/>
                                          </p:val>
                                        </p:tav>
                                      </p:tavLst>
                                    </p:anim>
                                    <p:anim calcmode="lin" valueType="num">
                                      <p:cBhvr additive="base">
                                        <p:cTn id="16" dur="1500" fill="hold"/>
                                        <p:tgtEl>
                                          <p:spTgt spid="3"/>
                                        </p:tgtEl>
                                        <p:attrNameLst>
                                          <p:attrName>ppt_y</p:attrName>
                                        </p:attrNameLst>
                                      </p:cBhvr>
                                      <p:tavLst>
                                        <p:tav tm="0">
                                          <p:val>
                                            <p:strVal val="#ppt_y"/>
                                          </p:val>
                                        </p:tav>
                                        <p:tav tm="100000">
                                          <p:val>
                                            <p:strVal val="#ppt_y"/>
                                          </p:val>
                                        </p:tav>
                                      </p:tavLst>
                                    </p:anim>
                                    <p:set>
                                      <p:cBhvr>
                                        <p:cTn id="17" dur="1" fill="hold">
                                          <p:stCondLst>
                                            <p:cond delay="0"/>
                                          </p:stCondLst>
                                        </p:cTn>
                                        <p:tgtEl>
                                          <p:spTgt spid="3"/>
                                        </p:tgtEl>
                                        <p:attrNameLst>
                                          <p:attrName>style.visibility</p:attrName>
                                        </p:attrNameLst>
                                      </p:cBhvr>
                                      <p:to>
                                        <p:strVal val="visible"/>
                                      </p:to>
                                    </p:set>
                                    <p:anim to="" calcmode="lin" valueType="num">
                                      <p:cBhvr>
                                        <p:cTn id="18" dur="1500" fill="hold">
                                          <p:stCondLst>
                                            <p:cond delay="0"/>
                                          </p:stCondLst>
                                        </p:cTn>
                                        <p:tgtEl>
                                          <p:spTgt spid="3"/>
                                        </p:tgtEl>
                                        <p:attrNameLst>
                                          <p:attrName>ppt_w</p:attrName>
                                        </p:attrNameLst>
                                      </p:cBhvr>
                                      <p:tavLst>
                                        <p:tav tm="0">
                                          <p:val>
                                            <p:strVal val="0"/>
                                          </p:val>
                                        </p:tav>
                                        <p:tav tm="100000">
                                          <p:val>
                                            <p:strVal val="#ppt_w"/>
                                          </p:val>
                                        </p:tav>
                                      </p:tavLst>
                                    </p:anim>
                                    <p:anim to="" calcmode="lin" valueType="num">
                                      <p:cBhvr>
                                        <p:cTn id="19" dur="1500" fill="hold">
                                          <p:stCondLst>
                                            <p:cond delay="0"/>
                                          </p:stCondLst>
                                        </p:cTn>
                                        <p:tgtEl>
                                          <p:spTgt spid="3"/>
                                        </p:tgtEl>
                                        <p:attrNameLst>
                                          <p:attrName>ppt_h</p:attrName>
                                        </p:attrNameLst>
                                      </p:cBhvr>
                                      <p:tavLst>
                                        <p:tav tm="0">
                                          <p:val>
                                            <p:strVal val="0"/>
                                          </p:val>
                                        </p:tav>
                                        <p:tav tm="100000">
                                          <p:val>
                                            <p:strVal val="#ppt_h"/>
                                          </p:val>
                                        </p:tav>
                                      </p:tavLst>
                                    </p:anim>
                                    <p:animEffect filter="fade">
                                      <p:cBhvr>
                                        <p:cTn id="20" dur="1500">
                                          <p:stCondLst>
                                            <p:cond delay="0"/>
                                          </p:stCondLst>
                                        </p:cTn>
                                        <p:tgtEl>
                                          <p:spTgt spid="3"/>
                                        </p:tgtEl>
                                      </p:cBhvr>
                                    </p:animEffect>
                                  </p:childTnLst>
                                </p:cTn>
                              </p:par>
                              <p:par>
                                <p:cTn id="21" presetID="2" presetClass="entr" presetSubtype="8" decel="100000" fill="hold" grpId="0" nodeType="withEffect">
                                  <p:stCondLst>
                                    <p:cond delay="25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1500" fill="hold"/>
                                        <p:tgtEl>
                                          <p:spTgt spid="4"/>
                                        </p:tgtEl>
                                        <p:attrNameLst>
                                          <p:attrName>ppt_x</p:attrName>
                                        </p:attrNameLst>
                                      </p:cBhvr>
                                      <p:tavLst>
                                        <p:tav tm="0">
                                          <p:val>
                                            <p:strVal val="0-#ppt_w/2"/>
                                          </p:val>
                                        </p:tav>
                                        <p:tav tm="100000">
                                          <p:val>
                                            <p:strVal val="#ppt_x"/>
                                          </p:val>
                                        </p:tav>
                                      </p:tavLst>
                                    </p:anim>
                                    <p:anim calcmode="lin" valueType="num">
                                      <p:cBhvr additive="base">
                                        <p:cTn id="24" dur="1500" fill="hold"/>
                                        <p:tgtEl>
                                          <p:spTgt spid="4"/>
                                        </p:tgtEl>
                                        <p:attrNameLst>
                                          <p:attrName>ppt_y</p:attrName>
                                        </p:attrNameLst>
                                      </p:cBhvr>
                                      <p:tavLst>
                                        <p:tav tm="0">
                                          <p:val>
                                            <p:strVal val="#ppt_y"/>
                                          </p:val>
                                        </p:tav>
                                        <p:tav tm="100000">
                                          <p:val>
                                            <p:strVal val="#ppt_y"/>
                                          </p:val>
                                        </p:tav>
                                      </p:tavLst>
                                    </p:anim>
                                    <p:set>
                                      <p:cBhvr>
                                        <p:cTn id="25" dur="1" fill="hold">
                                          <p:stCondLst>
                                            <p:cond delay="0"/>
                                          </p:stCondLst>
                                        </p:cTn>
                                        <p:tgtEl>
                                          <p:spTgt spid="4"/>
                                        </p:tgtEl>
                                        <p:attrNameLst>
                                          <p:attrName>style.visibility</p:attrName>
                                        </p:attrNameLst>
                                      </p:cBhvr>
                                      <p:to>
                                        <p:strVal val="visible"/>
                                      </p:to>
                                    </p:set>
                                    <p:anim to="" calcmode="lin" valueType="num">
                                      <p:cBhvr>
                                        <p:cTn id="26" dur="1500" fill="hold">
                                          <p:stCondLst>
                                            <p:cond delay="0"/>
                                          </p:stCondLst>
                                        </p:cTn>
                                        <p:tgtEl>
                                          <p:spTgt spid="4"/>
                                        </p:tgtEl>
                                        <p:attrNameLst>
                                          <p:attrName>ppt_w</p:attrName>
                                        </p:attrNameLst>
                                      </p:cBhvr>
                                      <p:tavLst>
                                        <p:tav tm="0">
                                          <p:val>
                                            <p:strVal val="0"/>
                                          </p:val>
                                        </p:tav>
                                        <p:tav tm="100000">
                                          <p:val>
                                            <p:strVal val="#ppt_w"/>
                                          </p:val>
                                        </p:tav>
                                      </p:tavLst>
                                    </p:anim>
                                    <p:anim to="" calcmode="lin" valueType="num">
                                      <p:cBhvr>
                                        <p:cTn id="27" dur="1500" fill="hold">
                                          <p:stCondLst>
                                            <p:cond delay="0"/>
                                          </p:stCondLst>
                                        </p:cTn>
                                        <p:tgtEl>
                                          <p:spTgt spid="4"/>
                                        </p:tgtEl>
                                        <p:attrNameLst>
                                          <p:attrName>ppt_h</p:attrName>
                                        </p:attrNameLst>
                                      </p:cBhvr>
                                      <p:tavLst>
                                        <p:tav tm="0">
                                          <p:val>
                                            <p:strVal val="0"/>
                                          </p:val>
                                        </p:tav>
                                        <p:tav tm="100000">
                                          <p:val>
                                            <p:strVal val="#ppt_h"/>
                                          </p:val>
                                        </p:tav>
                                      </p:tavLst>
                                    </p:anim>
                                    <p:animEffect filter="fade">
                                      <p:cBhvr>
                                        <p:cTn id="28" dur="1500">
                                          <p:stCondLst>
                                            <p:cond delay="0"/>
                                          </p:stCondLst>
                                        </p:cTn>
                                        <p:tgtEl>
                                          <p:spTgt spid="4"/>
                                        </p:tgtEl>
                                      </p:cBhvr>
                                    </p:animEffect>
                                  </p:childTnLst>
                                </p:cTn>
                              </p:par>
                              <p:par>
                                <p:cTn id="29" presetID="2" presetClass="entr" presetSubtype="8" decel="100000" fill="hold" grpId="0" nodeType="withEffect">
                                  <p:stCondLst>
                                    <p:cond delay="25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1500" fill="hold"/>
                                        <p:tgtEl>
                                          <p:spTgt spid="5"/>
                                        </p:tgtEl>
                                        <p:attrNameLst>
                                          <p:attrName>ppt_x</p:attrName>
                                        </p:attrNameLst>
                                      </p:cBhvr>
                                      <p:tavLst>
                                        <p:tav tm="0">
                                          <p:val>
                                            <p:strVal val="0-#ppt_w/2"/>
                                          </p:val>
                                        </p:tav>
                                        <p:tav tm="100000">
                                          <p:val>
                                            <p:strVal val="#ppt_x"/>
                                          </p:val>
                                        </p:tav>
                                      </p:tavLst>
                                    </p:anim>
                                    <p:anim calcmode="lin" valueType="num">
                                      <p:cBhvr additive="base">
                                        <p:cTn id="32" dur="1500" fill="hold"/>
                                        <p:tgtEl>
                                          <p:spTgt spid="5"/>
                                        </p:tgtEl>
                                        <p:attrNameLst>
                                          <p:attrName>ppt_y</p:attrName>
                                        </p:attrNameLst>
                                      </p:cBhvr>
                                      <p:tavLst>
                                        <p:tav tm="0">
                                          <p:val>
                                            <p:strVal val="#ppt_y"/>
                                          </p:val>
                                        </p:tav>
                                        <p:tav tm="100000">
                                          <p:val>
                                            <p:strVal val="#ppt_y"/>
                                          </p:val>
                                        </p:tav>
                                      </p:tavLst>
                                    </p:anim>
                                    <p:set>
                                      <p:cBhvr>
                                        <p:cTn id="33" dur="1" fill="hold">
                                          <p:stCondLst>
                                            <p:cond delay="0"/>
                                          </p:stCondLst>
                                        </p:cTn>
                                        <p:tgtEl>
                                          <p:spTgt spid="5"/>
                                        </p:tgtEl>
                                        <p:attrNameLst>
                                          <p:attrName>style.visibility</p:attrName>
                                        </p:attrNameLst>
                                      </p:cBhvr>
                                      <p:to>
                                        <p:strVal val="visible"/>
                                      </p:to>
                                    </p:set>
                                    <p:anim to="" calcmode="lin" valueType="num">
                                      <p:cBhvr>
                                        <p:cTn id="34" dur="1500" fill="hold">
                                          <p:stCondLst>
                                            <p:cond delay="0"/>
                                          </p:stCondLst>
                                        </p:cTn>
                                        <p:tgtEl>
                                          <p:spTgt spid="5"/>
                                        </p:tgtEl>
                                        <p:attrNameLst>
                                          <p:attrName>ppt_w</p:attrName>
                                        </p:attrNameLst>
                                      </p:cBhvr>
                                      <p:tavLst>
                                        <p:tav tm="0">
                                          <p:val>
                                            <p:strVal val="0"/>
                                          </p:val>
                                        </p:tav>
                                        <p:tav tm="100000">
                                          <p:val>
                                            <p:strVal val="#ppt_w"/>
                                          </p:val>
                                        </p:tav>
                                      </p:tavLst>
                                    </p:anim>
                                    <p:anim to="" calcmode="lin" valueType="num">
                                      <p:cBhvr>
                                        <p:cTn id="35" dur="1500" fill="hold">
                                          <p:stCondLst>
                                            <p:cond delay="0"/>
                                          </p:stCondLst>
                                        </p:cTn>
                                        <p:tgtEl>
                                          <p:spTgt spid="5"/>
                                        </p:tgtEl>
                                        <p:attrNameLst>
                                          <p:attrName>ppt_h</p:attrName>
                                        </p:attrNameLst>
                                      </p:cBhvr>
                                      <p:tavLst>
                                        <p:tav tm="0">
                                          <p:val>
                                            <p:strVal val="0"/>
                                          </p:val>
                                        </p:tav>
                                        <p:tav tm="100000">
                                          <p:val>
                                            <p:strVal val="#ppt_h"/>
                                          </p:val>
                                        </p:tav>
                                      </p:tavLst>
                                    </p:anim>
                                    <p:animEffect filter="fade">
                                      <p:cBhvr>
                                        <p:cTn id="36" dur="1500">
                                          <p:stCondLst>
                                            <p:cond delay="0"/>
                                          </p:stCondLst>
                                        </p:cTn>
                                        <p:tgtEl>
                                          <p:spTgt spid="5"/>
                                        </p:tgtEl>
                                      </p:cBhvr>
                                    </p:animEffect>
                                  </p:childTnLst>
                                </p:cTn>
                              </p:par>
                              <p:par>
                                <p:cTn id="37" presetID="2" presetClass="entr" presetSubtype="8" decel="100000" fill="hold" nodeType="withEffect">
                                  <p:stCondLst>
                                    <p:cond delay="25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1500" fill="hold"/>
                                        <p:tgtEl>
                                          <p:spTgt spid="6"/>
                                        </p:tgtEl>
                                        <p:attrNameLst>
                                          <p:attrName>ppt_x</p:attrName>
                                        </p:attrNameLst>
                                      </p:cBhvr>
                                      <p:tavLst>
                                        <p:tav tm="0">
                                          <p:val>
                                            <p:strVal val="0-#ppt_w/2"/>
                                          </p:val>
                                        </p:tav>
                                        <p:tav tm="100000">
                                          <p:val>
                                            <p:strVal val="#ppt_x"/>
                                          </p:val>
                                        </p:tav>
                                      </p:tavLst>
                                    </p:anim>
                                    <p:anim calcmode="lin" valueType="num">
                                      <p:cBhvr additive="base">
                                        <p:cTn id="40" dur="1500" fill="hold"/>
                                        <p:tgtEl>
                                          <p:spTgt spid="6"/>
                                        </p:tgtEl>
                                        <p:attrNameLst>
                                          <p:attrName>ppt_y</p:attrName>
                                        </p:attrNameLst>
                                      </p:cBhvr>
                                      <p:tavLst>
                                        <p:tav tm="0">
                                          <p:val>
                                            <p:strVal val="#ppt_y"/>
                                          </p:val>
                                        </p:tav>
                                        <p:tav tm="100000">
                                          <p:val>
                                            <p:strVal val="#ppt_y"/>
                                          </p:val>
                                        </p:tav>
                                      </p:tavLst>
                                    </p:anim>
                                    <p:set>
                                      <p:cBhvr>
                                        <p:cTn id="41" dur="1" fill="hold">
                                          <p:stCondLst>
                                            <p:cond delay="0"/>
                                          </p:stCondLst>
                                        </p:cTn>
                                        <p:tgtEl>
                                          <p:spTgt spid="6"/>
                                        </p:tgtEl>
                                        <p:attrNameLst>
                                          <p:attrName>style.visibility</p:attrName>
                                        </p:attrNameLst>
                                      </p:cBhvr>
                                      <p:to>
                                        <p:strVal val="visible"/>
                                      </p:to>
                                    </p:set>
                                    <p:anim to="" calcmode="lin" valueType="num">
                                      <p:cBhvr>
                                        <p:cTn id="42" dur="1500" fill="hold">
                                          <p:stCondLst>
                                            <p:cond delay="0"/>
                                          </p:stCondLst>
                                        </p:cTn>
                                        <p:tgtEl>
                                          <p:spTgt spid="6"/>
                                        </p:tgtEl>
                                        <p:attrNameLst>
                                          <p:attrName>ppt_w</p:attrName>
                                        </p:attrNameLst>
                                      </p:cBhvr>
                                      <p:tavLst>
                                        <p:tav tm="0">
                                          <p:val>
                                            <p:strVal val="0"/>
                                          </p:val>
                                        </p:tav>
                                        <p:tav tm="100000">
                                          <p:val>
                                            <p:strVal val="#ppt_w"/>
                                          </p:val>
                                        </p:tav>
                                      </p:tavLst>
                                    </p:anim>
                                    <p:anim to="" calcmode="lin" valueType="num">
                                      <p:cBhvr>
                                        <p:cTn id="43" dur="1500" fill="hold">
                                          <p:stCondLst>
                                            <p:cond delay="0"/>
                                          </p:stCondLst>
                                        </p:cTn>
                                        <p:tgtEl>
                                          <p:spTgt spid="6"/>
                                        </p:tgtEl>
                                        <p:attrNameLst>
                                          <p:attrName>ppt_h</p:attrName>
                                        </p:attrNameLst>
                                      </p:cBhvr>
                                      <p:tavLst>
                                        <p:tav tm="0">
                                          <p:val>
                                            <p:strVal val="0"/>
                                          </p:val>
                                        </p:tav>
                                        <p:tav tm="100000">
                                          <p:val>
                                            <p:strVal val="#ppt_h"/>
                                          </p:val>
                                        </p:tav>
                                      </p:tavLst>
                                    </p:anim>
                                    <p:animEffect filter="fade">
                                      <p:cBhvr>
                                        <p:cTn id="44" dur="1500">
                                          <p:stCondLst>
                                            <p:cond delay="0"/>
                                          </p:stCondLst>
                                        </p:cTn>
                                        <p:tgtEl>
                                          <p:spTgt spid="6"/>
                                        </p:tgtEl>
                                      </p:cBhvr>
                                    </p:animEffect>
                                  </p:childTnLst>
                                </p:cTn>
                              </p:par>
                              <p:par>
                                <p:cTn id="45" presetID="2" presetClass="entr" presetSubtype="8" decel="100000" fill="hold" nodeType="withEffect">
                                  <p:stCondLst>
                                    <p:cond delay="250"/>
                                  </p:stCondLst>
                                  <p:childTnLst>
                                    <p:set>
                                      <p:cBhvr>
                                        <p:cTn id="46" dur="1" fill="hold">
                                          <p:stCondLst>
                                            <p:cond delay="0"/>
                                          </p:stCondLst>
                                        </p:cTn>
                                        <p:tgtEl>
                                          <p:spTgt spid="8"/>
                                        </p:tgtEl>
                                        <p:attrNameLst>
                                          <p:attrName>style.visibility</p:attrName>
                                        </p:attrNameLst>
                                      </p:cBhvr>
                                      <p:to>
                                        <p:strVal val="visible"/>
                                      </p:to>
                                    </p:set>
                                    <p:anim calcmode="lin" valueType="num">
                                      <p:cBhvr additive="base">
                                        <p:cTn id="47" dur="1500" fill="hold"/>
                                        <p:tgtEl>
                                          <p:spTgt spid="8"/>
                                        </p:tgtEl>
                                        <p:attrNameLst>
                                          <p:attrName>ppt_x</p:attrName>
                                        </p:attrNameLst>
                                      </p:cBhvr>
                                      <p:tavLst>
                                        <p:tav tm="0">
                                          <p:val>
                                            <p:strVal val="0-#ppt_w/2"/>
                                          </p:val>
                                        </p:tav>
                                        <p:tav tm="100000">
                                          <p:val>
                                            <p:strVal val="#ppt_x"/>
                                          </p:val>
                                        </p:tav>
                                      </p:tavLst>
                                    </p:anim>
                                    <p:anim calcmode="lin" valueType="num">
                                      <p:cBhvr additive="base">
                                        <p:cTn id="48" dur="1500" fill="hold"/>
                                        <p:tgtEl>
                                          <p:spTgt spid="8"/>
                                        </p:tgtEl>
                                        <p:attrNameLst>
                                          <p:attrName>ppt_y</p:attrName>
                                        </p:attrNameLst>
                                      </p:cBhvr>
                                      <p:tavLst>
                                        <p:tav tm="0">
                                          <p:val>
                                            <p:strVal val="#ppt_y"/>
                                          </p:val>
                                        </p:tav>
                                        <p:tav tm="100000">
                                          <p:val>
                                            <p:strVal val="#ppt_y"/>
                                          </p:val>
                                        </p:tav>
                                      </p:tavLst>
                                    </p:anim>
                                    <p:set>
                                      <p:cBhvr>
                                        <p:cTn id="49" dur="1" fill="hold">
                                          <p:stCondLst>
                                            <p:cond delay="0"/>
                                          </p:stCondLst>
                                        </p:cTn>
                                        <p:tgtEl>
                                          <p:spTgt spid="8"/>
                                        </p:tgtEl>
                                        <p:attrNameLst>
                                          <p:attrName>style.visibility</p:attrName>
                                        </p:attrNameLst>
                                      </p:cBhvr>
                                      <p:to>
                                        <p:strVal val="visible"/>
                                      </p:to>
                                    </p:set>
                                    <p:anim to="" calcmode="lin" valueType="num">
                                      <p:cBhvr>
                                        <p:cTn id="50" dur="1500" fill="hold">
                                          <p:stCondLst>
                                            <p:cond delay="0"/>
                                          </p:stCondLst>
                                        </p:cTn>
                                        <p:tgtEl>
                                          <p:spTgt spid="8"/>
                                        </p:tgtEl>
                                        <p:attrNameLst>
                                          <p:attrName>ppt_w</p:attrName>
                                        </p:attrNameLst>
                                      </p:cBhvr>
                                      <p:tavLst>
                                        <p:tav tm="0">
                                          <p:val>
                                            <p:strVal val="0"/>
                                          </p:val>
                                        </p:tav>
                                        <p:tav tm="100000">
                                          <p:val>
                                            <p:strVal val="#ppt_w"/>
                                          </p:val>
                                        </p:tav>
                                      </p:tavLst>
                                    </p:anim>
                                    <p:anim to="" calcmode="lin" valueType="num">
                                      <p:cBhvr>
                                        <p:cTn id="51" dur="1500" fill="hold">
                                          <p:stCondLst>
                                            <p:cond delay="0"/>
                                          </p:stCondLst>
                                        </p:cTn>
                                        <p:tgtEl>
                                          <p:spTgt spid="8"/>
                                        </p:tgtEl>
                                        <p:attrNameLst>
                                          <p:attrName>ppt_h</p:attrName>
                                        </p:attrNameLst>
                                      </p:cBhvr>
                                      <p:tavLst>
                                        <p:tav tm="0">
                                          <p:val>
                                            <p:strVal val="0"/>
                                          </p:val>
                                        </p:tav>
                                        <p:tav tm="100000">
                                          <p:val>
                                            <p:strVal val="#ppt_h"/>
                                          </p:val>
                                        </p:tav>
                                      </p:tavLst>
                                    </p:anim>
                                    <p:animEffect filter="fade">
                                      <p:cBhvr>
                                        <p:cTn id="52" dur="1500">
                                          <p:stCondLst>
                                            <p:cond delay="0"/>
                                          </p:stCondLst>
                                        </p:cTn>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5FBFE"/>
        </a:solidFill>
        <a:effectLst/>
      </p:bgPr>
    </p:bg>
    <p:spTree>
      <p:nvGrpSpPr>
        <p:cNvPr id="1" name=""/>
        <p:cNvGrpSpPr/>
        <p:nvPr/>
      </p:nvGrpSpPr>
      <p:grpSpPr>
        <a:xfrm>
          <a:off x="0" y="0"/>
          <a:ext cx="0" cy="0"/>
          <a:chOff x="0" y="0"/>
          <a:chExt cx="0" cy="0"/>
        </a:xfrm>
      </p:grpSpPr>
      <p:pic>
        <p:nvPicPr>
          <p:cNvPr id="7" name="PA_图片 6"/>
          <p:cNvPicPr>
            <a:picLocks noChangeAspect="1"/>
          </p:cNvPicPr>
          <p:nvPr>
            <p:custDataLst>
              <p:tags r:id="rId1"/>
            </p:custDataLst>
          </p:nvPr>
        </p:nvPicPr>
        <p:blipFill>
          <a:blip r:embed="rId11"/>
          <a:stretch>
            <a:fillRect/>
          </a:stretch>
        </p:blipFill>
        <p:spPr>
          <a:xfrm>
            <a:off x="0" y="-783768"/>
            <a:ext cx="12192000" cy="6570477"/>
          </a:xfrm>
          <a:prstGeom prst="rect">
            <a:avLst/>
          </a:prstGeom>
        </p:spPr>
      </p:pic>
      <p:pic>
        <p:nvPicPr>
          <p:cNvPr id="4" name="PA_图片 3"/>
          <p:cNvPicPr>
            <a:picLocks noChangeAspect="1"/>
          </p:cNvPicPr>
          <p:nvPr>
            <p:custDataLst>
              <p:tags r:id="rId2"/>
            </p:custDataLst>
          </p:nvPr>
        </p:nvPicPr>
        <p:blipFill rotWithShape="1">
          <a:blip r:embed="rId12">
            <a:extLst>
              <a:ext uri="{28A0092B-C50C-407E-A947-70E740481C1C}">
                <a14:useLocalDpi xmlns:a14="http://schemas.microsoft.com/office/drawing/2010/main" val="0"/>
              </a:ext>
            </a:extLst>
          </a:blip>
          <a:srcRect t="23241" b="16659"/>
          <a:stretch/>
        </p:blipFill>
        <p:spPr>
          <a:xfrm flipH="1">
            <a:off x="-92242" y="0"/>
            <a:ext cx="12284242" cy="6890657"/>
          </a:xfrm>
          <a:prstGeom prst="rect">
            <a:avLst/>
          </a:prstGeom>
        </p:spPr>
      </p:pic>
      <p:pic>
        <p:nvPicPr>
          <p:cNvPr id="5" name="PA_图片 4"/>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587829" y="2643511"/>
            <a:ext cx="3484288" cy="3252002"/>
          </a:xfrm>
          <a:prstGeom prst="rect">
            <a:avLst/>
          </a:prstGeom>
        </p:spPr>
      </p:pic>
      <p:pic>
        <p:nvPicPr>
          <p:cNvPr id="8" name="PA_图片 7"/>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9274628" y="0"/>
            <a:ext cx="2202801" cy="2055948"/>
          </a:xfrm>
          <a:prstGeom prst="rect">
            <a:avLst/>
          </a:prstGeom>
        </p:spPr>
      </p:pic>
      <p:pic>
        <p:nvPicPr>
          <p:cNvPr id="9" name="PA_库_图片 8"/>
          <p:cNvPicPr>
            <a:picLocks noChangeAspect="1"/>
          </p:cNvPicPr>
          <p:nvPr>
            <p:custDataLst>
              <p:tags r:id="rId5"/>
            </p:custDataLst>
          </p:nvPr>
        </p:nvPicPr>
        <p:blipFill>
          <a:blip r:embed="rId15">
            <a:extLst/>
          </a:blip>
          <a:stretch>
            <a:fillRect/>
          </a:stretch>
        </p:blipFill>
        <p:spPr>
          <a:xfrm>
            <a:off x="9274628" y="4491345"/>
            <a:ext cx="485726" cy="675278"/>
          </a:xfrm>
          <a:prstGeom prst="rect">
            <a:avLst/>
          </a:prstGeom>
        </p:spPr>
      </p:pic>
      <p:sp>
        <p:nvSpPr>
          <p:cNvPr id="10" name="PA_库_矩形 9"/>
          <p:cNvSpPr/>
          <p:nvPr>
            <p:custDataLst>
              <p:tags r:id="rId6"/>
            </p:custDataLst>
          </p:nvPr>
        </p:nvSpPr>
        <p:spPr>
          <a:xfrm>
            <a:off x="5772595" y="1018780"/>
            <a:ext cx="612322" cy="612322"/>
          </a:xfrm>
          <a:prstGeom prst="rect">
            <a:avLst/>
          </a:prstGeom>
          <a:solidFill>
            <a:srgbClr val="0C3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mj-ea"/>
                <a:ea typeface="+mj-ea"/>
              </a:rPr>
              <a:t>禅</a:t>
            </a:r>
          </a:p>
        </p:txBody>
      </p:sp>
      <p:sp>
        <p:nvSpPr>
          <p:cNvPr id="11" name="PA_库_矩形 10"/>
          <p:cNvSpPr/>
          <p:nvPr>
            <p:custDataLst>
              <p:tags r:id="rId7"/>
            </p:custDataLst>
          </p:nvPr>
        </p:nvSpPr>
        <p:spPr>
          <a:xfrm>
            <a:off x="3094121" y="1732782"/>
            <a:ext cx="6096000" cy="584775"/>
          </a:xfrm>
          <a:prstGeom prst="rect">
            <a:avLst/>
          </a:prstGeom>
        </p:spPr>
        <p:txBody>
          <a:bodyPr>
            <a:spAutoFit/>
          </a:bodyPr>
          <a:lstStyle/>
          <a:p>
            <a:pPr algn="ctr"/>
            <a:r>
              <a:rPr lang="zh-CN" altLang="en-US" sz="1600" b="0" i="0" dirty="0">
                <a:solidFill>
                  <a:schemeClr val="bg2">
                    <a:lumMod val="50000"/>
                  </a:schemeClr>
                </a:solidFill>
                <a:effectLst/>
                <a:latin typeface="+mj-ea"/>
                <a:ea typeface="+mj-ea"/>
              </a:rPr>
              <a:t>映水色不别，向月光还度。倾在荷叶中，有时看是露。时间的演变，承载着记忆的画卷，如冰冻的水晶。</a:t>
            </a:r>
            <a:endParaRPr lang="zh-CN" altLang="en-US" sz="1600" dirty="0">
              <a:solidFill>
                <a:schemeClr val="bg2">
                  <a:lumMod val="50000"/>
                </a:schemeClr>
              </a:solidFill>
              <a:latin typeface="+mj-ea"/>
              <a:ea typeface="+mj-ea"/>
            </a:endParaRPr>
          </a:p>
        </p:txBody>
      </p:sp>
      <p:sp>
        <p:nvSpPr>
          <p:cNvPr id="12" name="PA_库_矩形 11"/>
          <p:cNvSpPr/>
          <p:nvPr>
            <p:custDataLst>
              <p:tags r:id="rId8"/>
            </p:custDataLst>
          </p:nvPr>
        </p:nvSpPr>
        <p:spPr>
          <a:xfrm>
            <a:off x="8671938" y="4566593"/>
            <a:ext cx="669414" cy="2291407"/>
          </a:xfrm>
          <a:prstGeom prst="rect">
            <a:avLst/>
          </a:prstGeom>
        </p:spPr>
        <p:txBody>
          <a:bodyPr vert="eaVert" wrap="square">
            <a:spAutoFit/>
          </a:bodyPr>
          <a:lstStyle/>
          <a:p>
            <a:r>
              <a:rPr lang="zh-CN" altLang="en-US" sz="1050" b="0" i="0" dirty="0">
                <a:solidFill>
                  <a:schemeClr val="bg1"/>
                </a:solidFill>
                <a:effectLst/>
                <a:latin typeface="+mj-ea"/>
                <a:ea typeface="+mj-ea"/>
              </a:rPr>
              <a:t>映水色不别，向月光还度。倾在荷叶中，有时看是露。时间的演变，承载着记忆的画卷，如冰冻的水晶。</a:t>
            </a:r>
            <a:endParaRPr lang="zh-CN" altLang="en-US" sz="1050" dirty="0">
              <a:solidFill>
                <a:schemeClr val="bg1"/>
              </a:solidFill>
              <a:latin typeface="+mj-ea"/>
              <a:ea typeface="+mj-ea"/>
            </a:endParaRPr>
          </a:p>
        </p:txBody>
      </p:sp>
    </p:spTree>
    <p:extLst>
      <p:ext uri="{BB962C8B-B14F-4D97-AF65-F5344CB8AC3E}">
        <p14:creationId xmlns:p14="http://schemas.microsoft.com/office/powerpoint/2010/main" val="4045029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xEl>
                                              <p:charRg st="4294967295" end="4294967295"/>
                                            </p:txEl>
                                          </p:spTgt>
                                        </p:tgtEl>
                                        <p:attrNameLst>
                                          <p:attrName>style.visibility</p:attrName>
                                        </p:attrNameLst>
                                      </p:cBhvr>
                                      <p:to>
                                        <p:strVal val="visible"/>
                                      </p:to>
                                    </p:set>
                                    <p:anim calcmode="lin" valueType="num">
                                      <p:cBhvr additive="base">
                                        <p:cTn id="7" dur="1500" fill="hold"/>
                                        <p:tgtEl>
                                          <p:spTgt spid="10">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8" dur="1500" fill="hold"/>
                                        <p:tgtEl>
                                          <p:spTgt spid="10">
                                            <p:txEl>
                                              <p:charRg st="4294967295" end="4294967295"/>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500" fill="hold"/>
                                        <p:tgtEl>
                                          <p:spTgt spid="11"/>
                                        </p:tgtEl>
                                        <p:attrNameLst>
                                          <p:attrName>ppt_x</p:attrName>
                                        </p:attrNameLst>
                                      </p:cBhvr>
                                      <p:tavLst>
                                        <p:tav tm="0">
                                          <p:val>
                                            <p:strVal val="#ppt_x"/>
                                          </p:val>
                                        </p:tav>
                                        <p:tav tm="100000">
                                          <p:val>
                                            <p:strVal val="#ppt_x"/>
                                          </p:val>
                                        </p:tav>
                                      </p:tavLst>
                                    </p:anim>
                                    <p:anim calcmode="lin" valueType="num">
                                      <p:cBhvr additive="base">
                                        <p:cTn id="12" dur="1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500" fill="hold"/>
                                        <p:tgtEl>
                                          <p:spTgt spid="9"/>
                                        </p:tgtEl>
                                        <p:attrNameLst>
                                          <p:attrName>ppt_x</p:attrName>
                                        </p:attrNameLst>
                                      </p:cBhvr>
                                      <p:tavLst>
                                        <p:tav tm="0">
                                          <p:val>
                                            <p:strVal val="#ppt_x"/>
                                          </p:val>
                                        </p:tav>
                                        <p:tav tm="100000">
                                          <p:val>
                                            <p:strVal val="#ppt_x"/>
                                          </p:val>
                                        </p:tav>
                                      </p:tavLst>
                                    </p:anim>
                                    <p:anim calcmode="lin" valueType="num">
                                      <p:cBhvr additive="base">
                                        <p:cTn id="16" dur="1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500" fill="hold"/>
                                        <p:tgtEl>
                                          <p:spTgt spid="12"/>
                                        </p:tgtEl>
                                        <p:attrNameLst>
                                          <p:attrName>ppt_x</p:attrName>
                                        </p:attrNameLst>
                                      </p:cBhvr>
                                      <p:tavLst>
                                        <p:tav tm="0">
                                          <p:val>
                                            <p:strVal val="#ppt_x"/>
                                          </p:val>
                                        </p:tav>
                                        <p:tav tm="100000">
                                          <p:val>
                                            <p:strVal val="#ppt_x"/>
                                          </p:val>
                                        </p:tav>
                                      </p:tavLst>
                                    </p:anim>
                                    <p:anim calcmode="lin" valueType="num">
                                      <p:cBhvr additive="base">
                                        <p:cTn id="20" dur="1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P spid="12"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00300" y="1407186"/>
            <a:ext cx="9772650" cy="5679414"/>
          </a:xfrm>
          <a:prstGeom prst="rect">
            <a:avLst/>
          </a:prstGeom>
        </p:spPr>
      </p:pic>
      <p:pic>
        <p:nvPicPr>
          <p:cNvPr id="5" name="图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48900" y="172746"/>
            <a:ext cx="1787978" cy="1668780"/>
          </a:xfrm>
          <a:prstGeom prst="rect">
            <a:avLst/>
          </a:prstGeom>
        </p:spPr>
      </p:pic>
      <p:pic>
        <p:nvPicPr>
          <p:cNvPr id="6" name="图片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05550" y="-480060"/>
            <a:ext cx="3673928" cy="3429000"/>
          </a:xfrm>
          <a:prstGeom prst="rect">
            <a:avLst/>
          </a:prstGeom>
        </p:spPr>
      </p:pic>
      <p:pic>
        <p:nvPicPr>
          <p:cNvPr id="7" name="PA_库_图片 6"/>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495183" y="86468"/>
            <a:ext cx="3581284" cy="3342532"/>
          </a:xfrm>
          <a:prstGeom prst="rect">
            <a:avLst/>
          </a:prstGeom>
        </p:spPr>
      </p:pic>
      <p:sp>
        <p:nvSpPr>
          <p:cNvPr id="8" name="PA_库_矩形 7"/>
          <p:cNvSpPr/>
          <p:nvPr>
            <p:custDataLst>
              <p:tags r:id="rId2"/>
            </p:custDataLst>
          </p:nvPr>
        </p:nvSpPr>
        <p:spPr>
          <a:xfrm>
            <a:off x="1169448" y="532666"/>
            <a:ext cx="923330" cy="2964914"/>
          </a:xfrm>
          <a:prstGeom prst="rect">
            <a:avLst/>
          </a:prstGeom>
        </p:spPr>
        <p:txBody>
          <a:bodyPr vert="eaVert" wrap="none">
            <a:spAutoFit/>
          </a:bodyPr>
          <a:lstStyle/>
          <a:p>
            <a:r>
              <a:rPr lang="zh-CN" altLang="en-US" sz="2400" dirty="0">
                <a:latin typeface="草檀斋毛泽东字体" panose="02010601030101010101" pitchFamily="2" charset="-122"/>
                <a:ea typeface="草檀斋毛泽东字体" panose="02010601030101010101" pitchFamily="2" charset="-122"/>
              </a:rPr>
              <a:t>接天莲叶无穷碧  </a:t>
            </a:r>
            <a:endParaRPr lang="en-US" altLang="zh-CN" sz="2400" dirty="0">
              <a:latin typeface="草檀斋毛泽东字体" panose="02010601030101010101" pitchFamily="2" charset="-122"/>
              <a:ea typeface="草檀斋毛泽东字体" panose="02010601030101010101" pitchFamily="2" charset="-122"/>
            </a:endParaRPr>
          </a:p>
          <a:p>
            <a:r>
              <a:rPr lang="en-US" altLang="zh-CN" sz="2400" dirty="0">
                <a:latin typeface="草檀斋毛泽东字体" panose="02010601030101010101" pitchFamily="2" charset="-122"/>
                <a:ea typeface="草檀斋毛泽东字体" panose="02010601030101010101" pitchFamily="2" charset="-122"/>
              </a:rPr>
              <a:t>       </a:t>
            </a:r>
            <a:r>
              <a:rPr lang="zh-CN" altLang="en-US" sz="2400" dirty="0">
                <a:latin typeface="草檀斋毛泽东字体" panose="02010601030101010101" pitchFamily="2" charset="-122"/>
                <a:ea typeface="草檀斋毛泽东字体" panose="02010601030101010101" pitchFamily="2" charset="-122"/>
              </a:rPr>
              <a:t>映日荷花别样红</a:t>
            </a:r>
          </a:p>
        </p:txBody>
      </p:sp>
    </p:spTree>
    <p:extLst>
      <p:ext uri="{BB962C8B-B14F-4D97-AF65-F5344CB8AC3E}">
        <p14:creationId xmlns:p14="http://schemas.microsoft.com/office/powerpoint/2010/main" val="38340096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0-#ppt_w/2"/>
                                          </p:val>
                                        </p:tav>
                                        <p:tav tm="100000">
                                          <p:val>
                                            <p:strVal val="#ppt_x"/>
                                          </p:val>
                                        </p:tav>
                                      </p:tavLst>
                                    </p:anim>
                                    <p:anim calcmode="lin" valueType="num">
                                      <p:cBhvr additive="base">
                                        <p:cTn id="8" dur="1500" fill="hold"/>
                                        <p:tgtEl>
                                          <p:spTgt spid="8"/>
                                        </p:tgtEl>
                                        <p:attrNameLst>
                                          <p:attrName>ppt_y</p:attrName>
                                        </p:attrNameLst>
                                      </p:cBhvr>
                                      <p:tavLst>
                                        <p:tav tm="0">
                                          <p:val>
                                            <p:strVal val="#ppt_y"/>
                                          </p:val>
                                        </p:tav>
                                        <p:tav tm="100000">
                                          <p:val>
                                            <p:strVal val="#ppt_y"/>
                                          </p:val>
                                        </p:tav>
                                      </p:tavLst>
                                    </p:anim>
                                    <p:set>
                                      <p:cBhvr>
                                        <p:cTn id="9" dur="1" fill="hold">
                                          <p:stCondLst>
                                            <p:cond delay="0"/>
                                          </p:stCondLst>
                                        </p:cTn>
                                        <p:tgtEl>
                                          <p:spTgt spid="8"/>
                                        </p:tgtEl>
                                        <p:attrNameLst>
                                          <p:attrName>style.visibility</p:attrName>
                                        </p:attrNameLst>
                                      </p:cBhvr>
                                      <p:to>
                                        <p:strVal val="visible"/>
                                      </p:to>
                                    </p:set>
                                    <p:anim to="" calcmode="lin" valueType="num">
                                      <p:cBhvr>
                                        <p:cTn id="10" dur="1500" fill="hold">
                                          <p:stCondLst>
                                            <p:cond delay="0"/>
                                          </p:stCondLst>
                                        </p:cTn>
                                        <p:tgtEl>
                                          <p:spTgt spid="8"/>
                                        </p:tgtEl>
                                        <p:attrNameLst>
                                          <p:attrName>ppt_w</p:attrName>
                                        </p:attrNameLst>
                                      </p:cBhvr>
                                      <p:tavLst>
                                        <p:tav tm="0">
                                          <p:val>
                                            <p:strVal val="0"/>
                                          </p:val>
                                        </p:tav>
                                        <p:tav tm="100000">
                                          <p:val>
                                            <p:strVal val="#ppt_w"/>
                                          </p:val>
                                        </p:tav>
                                      </p:tavLst>
                                    </p:anim>
                                    <p:anim to="" calcmode="lin" valueType="num">
                                      <p:cBhvr>
                                        <p:cTn id="11" dur="1500" fill="hold">
                                          <p:stCondLst>
                                            <p:cond delay="0"/>
                                          </p:stCondLst>
                                        </p:cTn>
                                        <p:tgtEl>
                                          <p:spTgt spid="8"/>
                                        </p:tgtEl>
                                        <p:attrNameLst>
                                          <p:attrName>ppt_h</p:attrName>
                                        </p:attrNameLst>
                                      </p:cBhvr>
                                      <p:tavLst>
                                        <p:tav tm="0">
                                          <p:val>
                                            <p:strVal val="0"/>
                                          </p:val>
                                        </p:tav>
                                        <p:tav tm="100000">
                                          <p:val>
                                            <p:strVal val="#ppt_h"/>
                                          </p:val>
                                        </p:tav>
                                      </p:tavLst>
                                    </p:anim>
                                    <p:animEffect filter="fade">
                                      <p:cBhvr>
                                        <p:cTn id="12" dur="1500">
                                          <p:stCondLst>
                                            <p:cond delay="0"/>
                                          </p:stCondLst>
                                        </p:cTn>
                                        <p:tgtEl>
                                          <p:spTgt spid="8"/>
                                        </p:tgtEl>
                                      </p:cBhvr>
                                    </p:animEffect>
                                  </p:childTnLst>
                                </p:cTn>
                              </p:par>
                              <p:par>
                                <p:cTn id="13" presetID="2" presetClass="entr" presetSubtype="8" decel="100000" fill="hold" nodeType="withEffect">
                                  <p:stCondLst>
                                    <p:cond delay="2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500" fill="hold"/>
                                        <p:tgtEl>
                                          <p:spTgt spid="7"/>
                                        </p:tgtEl>
                                        <p:attrNameLst>
                                          <p:attrName>ppt_x</p:attrName>
                                        </p:attrNameLst>
                                      </p:cBhvr>
                                      <p:tavLst>
                                        <p:tav tm="0">
                                          <p:val>
                                            <p:strVal val="0-#ppt_w/2"/>
                                          </p:val>
                                        </p:tav>
                                        <p:tav tm="100000">
                                          <p:val>
                                            <p:strVal val="#ppt_x"/>
                                          </p:val>
                                        </p:tav>
                                      </p:tavLst>
                                    </p:anim>
                                    <p:anim calcmode="lin" valueType="num">
                                      <p:cBhvr additive="base">
                                        <p:cTn id="16" dur="1500" fill="hold"/>
                                        <p:tgtEl>
                                          <p:spTgt spid="7"/>
                                        </p:tgtEl>
                                        <p:attrNameLst>
                                          <p:attrName>ppt_y</p:attrName>
                                        </p:attrNameLst>
                                      </p:cBhvr>
                                      <p:tavLst>
                                        <p:tav tm="0">
                                          <p:val>
                                            <p:strVal val="#ppt_y"/>
                                          </p:val>
                                        </p:tav>
                                        <p:tav tm="100000">
                                          <p:val>
                                            <p:strVal val="#ppt_y"/>
                                          </p:val>
                                        </p:tav>
                                      </p:tavLst>
                                    </p:anim>
                                    <p:set>
                                      <p:cBhvr>
                                        <p:cTn id="17" dur="1" fill="hold">
                                          <p:stCondLst>
                                            <p:cond delay="0"/>
                                          </p:stCondLst>
                                        </p:cTn>
                                        <p:tgtEl>
                                          <p:spTgt spid="7"/>
                                        </p:tgtEl>
                                        <p:attrNameLst>
                                          <p:attrName>style.visibility</p:attrName>
                                        </p:attrNameLst>
                                      </p:cBhvr>
                                      <p:to>
                                        <p:strVal val="visible"/>
                                      </p:to>
                                    </p:set>
                                    <p:anim to="" calcmode="lin" valueType="num">
                                      <p:cBhvr>
                                        <p:cTn id="18" dur="1500" fill="hold">
                                          <p:stCondLst>
                                            <p:cond delay="0"/>
                                          </p:stCondLst>
                                        </p:cTn>
                                        <p:tgtEl>
                                          <p:spTgt spid="7"/>
                                        </p:tgtEl>
                                        <p:attrNameLst>
                                          <p:attrName>ppt_w</p:attrName>
                                        </p:attrNameLst>
                                      </p:cBhvr>
                                      <p:tavLst>
                                        <p:tav tm="0">
                                          <p:val>
                                            <p:strVal val="0"/>
                                          </p:val>
                                        </p:tav>
                                        <p:tav tm="100000">
                                          <p:val>
                                            <p:strVal val="#ppt_w"/>
                                          </p:val>
                                        </p:tav>
                                      </p:tavLst>
                                    </p:anim>
                                    <p:anim to="" calcmode="lin" valueType="num">
                                      <p:cBhvr>
                                        <p:cTn id="19" dur="1500" fill="hold">
                                          <p:stCondLst>
                                            <p:cond delay="0"/>
                                          </p:stCondLst>
                                        </p:cTn>
                                        <p:tgtEl>
                                          <p:spTgt spid="7"/>
                                        </p:tgtEl>
                                        <p:attrNameLst>
                                          <p:attrName>ppt_h</p:attrName>
                                        </p:attrNameLst>
                                      </p:cBhvr>
                                      <p:tavLst>
                                        <p:tav tm="0">
                                          <p:val>
                                            <p:strVal val="0"/>
                                          </p:val>
                                        </p:tav>
                                        <p:tav tm="100000">
                                          <p:val>
                                            <p:strVal val="#ppt_h"/>
                                          </p:val>
                                        </p:tav>
                                      </p:tavLst>
                                    </p:anim>
                                    <p:animEffect filter="fade">
                                      <p:cBhvr>
                                        <p:cTn id="20" dur="1500">
                                          <p:stCondLst>
                                            <p:cond delay="0"/>
                                          </p:stCondLst>
                                        </p:cTn>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15">
            <a:lum/>
          </a:blip>
          <a:srcRect/>
          <a:stretch>
            <a:fillRect l="-1000" r="-1000"/>
          </a:stretch>
        </a:blipFill>
        <a:effectLst/>
      </p:bgPr>
    </p:bg>
    <p:spTree>
      <p:nvGrpSpPr>
        <p:cNvPr id="1" name=""/>
        <p:cNvGrpSpPr/>
        <p:nvPr/>
      </p:nvGrpSpPr>
      <p:grpSpPr>
        <a:xfrm>
          <a:off x="0" y="0"/>
          <a:ext cx="0" cy="0"/>
          <a:chOff x="0" y="0"/>
          <a:chExt cx="0" cy="0"/>
        </a:xfrm>
      </p:grpSpPr>
      <p:sp>
        <p:nvSpPr>
          <p:cNvPr id="2" name="PA_库_矩形 1"/>
          <p:cNvSpPr/>
          <p:nvPr>
            <p:custDataLst>
              <p:tags r:id="rId1"/>
            </p:custDataLst>
          </p:nvPr>
        </p:nvSpPr>
        <p:spPr>
          <a:xfrm>
            <a:off x="5795211" y="842211"/>
            <a:ext cx="721894" cy="721894"/>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0" dirty="0">
                <a:solidFill>
                  <a:schemeClr val="bg2">
                    <a:lumMod val="50000"/>
                  </a:schemeClr>
                </a:solidFill>
                <a:latin typeface="叶根友蚕燕隶书08" panose="02010601030101010101" pitchFamily="2" charset="-122"/>
                <a:ea typeface="叶根友蚕燕隶书08" panose="02010601030101010101" pitchFamily="2" charset="-122"/>
              </a:rPr>
              <a:t>悟</a:t>
            </a:r>
          </a:p>
        </p:txBody>
      </p:sp>
      <p:sp>
        <p:nvSpPr>
          <p:cNvPr id="3" name="PA_库_矩形 2"/>
          <p:cNvSpPr/>
          <p:nvPr>
            <p:custDataLst>
              <p:tags r:id="rId2"/>
            </p:custDataLst>
          </p:nvPr>
        </p:nvSpPr>
        <p:spPr>
          <a:xfrm>
            <a:off x="5556759" y="2868957"/>
            <a:ext cx="1078477" cy="276935"/>
          </a:xfrm>
          <a:prstGeom prst="rect">
            <a:avLst/>
          </a:prstGeom>
        </p:spPr>
        <p:txBody>
          <a:bodyPr vert="horz" wrap="square">
            <a:spAutoFit/>
          </a:bodyPr>
          <a:lstStyle/>
          <a:p>
            <a:pPr algn="dist">
              <a:lnSpc>
                <a:spcPct val="150000"/>
              </a:lnSpc>
            </a:pPr>
            <a:r>
              <a:rPr lang="zh-CN" altLang="en-US" sz="9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rPr>
              <a:t>冰冻的水晶</a:t>
            </a:r>
          </a:p>
        </p:txBody>
      </p:sp>
      <p:sp>
        <p:nvSpPr>
          <p:cNvPr id="4" name="PA_库_矩形 3"/>
          <p:cNvSpPr/>
          <p:nvPr>
            <p:custDataLst>
              <p:tags r:id="rId3"/>
            </p:custDataLst>
          </p:nvPr>
        </p:nvSpPr>
        <p:spPr>
          <a:xfrm>
            <a:off x="2133601" y="842211"/>
            <a:ext cx="721894" cy="721894"/>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0" dirty="0">
                <a:solidFill>
                  <a:schemeClr val="bg2">
                    <a:lumMod val="50000"/>
                  </a:schemeClr>
                </a:solidFill>
                <a:latin typeface="叶根友蚕燕隶书08" panose="02010601030101010101" pitchFamily="2" charset="-122"/>
                <a:ea typeface="叶根友蚕燕隶书08" panose="02010601030101010101" pitchFamily="2" charset="-122"/>
              </a:rPr>
              <a:t>禅</a:t>
            </a:r>
          </a:p>
        </p:txBody>
      </p:sp>
      <p:sp>
        <p:nvSpPr>
          <p:cNvPr id="5" name="PA_库_矩形 4"/>
          <p:cNvSpPr/>
          <p:nvPr>
            <p:custDataLst>
              <p:tags r:id="rId4"/>
            </p:custDataLst>
          </p:nvPr>
        </p:nvSpPr>
        <p:spPr>
          <a:xfrm>
            <a:off x="881633" y="1715900"/>
            <a:ext cx="3231733" cy="646331"/>
          </a:xfrm>
          <a:prstGeom prst="rect">
            <a:avLst/>
          </a:prstGeom>
        </p:spPr>
        <p:txBody>
          <a:bodyPr wrap="square">
            <a:spAutoFit/>
          </a:bodyPr>
          <a:lstStyle/>
          <a:p>
            <a:pPr algn="ctr"/>
            <a:r>
              <a:rPr lang="zh-CN" altLang="en-US" sz="1200" b="0" i="0" dirty="0">
                <a:solidFill>
                  <a:schemeClr val="tx1">
                    <a:lumMod val="75000"/>
                    <a:lumOff val="25000"/>
                  </a:schemeClr>
                </a:solidFill>
                <a:effectLst/>
                <a:latin typeface="方正清刻本悦宋简体" panose="02000000000000000000" pitchFamily="2" charset="-122"/>
                <a:ea typeface="方正清刻本悦宋简体" panose="02000000000000000000" pitchFamily="2" charset="-122"/>
              </a:rPr>
              <a:t>映水色不别，向月光还度。倾在荷叶中，有时看是露。时间的演变，承载着记忆的画卷，如冰冻的水晶。</a:t>
            </a:r>
            <a:endParaRPr lang="zh-CN" altLang="en-US" sz="12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endParaRPr>
          </a:p>
        </p:txBody>
      </p:sp>
      <p:sp>
        <p:nvSpPr>
          <p:cNvPr id="6" name="PA_库_文本框 5"/>
          <p:cNvSpPr txBox="1"/>
          <p:nvPr>
            <p:custDataLst>
              <p:tags r:id="rId5"/>
            </p:custDataLst>
          </p:nvPr>
        </p:nvSpPr>
        <p:spPr>
          <a:xfrm>
            <a:off x="807294" y="2370194"/>
            <a:ext cx="3374508" cy="430887"/>
          </a:xfrm>
          <a:prstGeom prst="rect">
            <a:avLst/>
          </a:prstGeom>
          <a:noFill/>
        </p:spPr>
        <p:txBody>
          <a:bodyPr vert="horz" wrap="square" rtlCol="0">
            <a:spAutoFit/>
          </a:bodyPr>
          <a:lstStyle/>
          <a:p>
            <a:pPr algn="ctr"/>
            <a:r>
              <a:rPr lang="en-US" altLang="zh-CN" sz="11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rPr>
              <a:t>CHOICE IS THE BEGINNING OF HAPPINESS， CHOICE IS THE BEGINNING OF HAPPINESS</a:t>
            </a:r>
            <a:endParaRPr lang="zh-CN" altLang="en-US" sz="11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endParaRPr>
          </a:p>
        </p:txBody>
      </p:sp>
      <p:sp>
        <p:nvSpPr>
          <p:cNvPr id="7" name="PA_库_矩形 6"/>
          <p:cNvSpPr/>
          <p:nvPr>
            <p:custDataLst>
              <p:tags r:id="rId6"/>
            </p:custDataLst>
          </p:nvPr>
        </p:nvSpPr>
        <p:spPr>
          <a:xfrm>
            <a:off x="1895149" y="2868957"/>
            <a:ext cx="1078477" cy="276935"/>
          </a:xfrm>
          <a:prstGeom prst="rect">
            <a:avLst/>
          </a:prstGeom>
        </p:spPr>
        <p:txBody>
          <a:bodyPr vert="horz" wrap="square">
            <a:spAutoFit/>
          </a:bodyPr>
          <a:lstStyle/>
          <a:p>
            <a:pPr algn="dist">
              <a:lnSpc>
                <a:spcPct val="150000"/>
              </a:lnSpc>
            </a:pPr>
            <a:r>
              <a:rPr lang="zh-CN" altLang="en-US" sz="9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rPr>
              <a:t>冰冻的水晶</a:t>
            </a:r>
          </a:p>
        </p:txBody>
      </p:sp>
      <p:sp>
        <p:nvSpPr>
          <p:cNvPr id="8" name="PA_库_矩形 7"/>
          <p:cNvSpPr/>
          <p:nvPr>
            <p:custDataLst>
              <p:tags r:id="rId7"/>
            </p:custDataLst>
          </p:nvPr>
        </p:nvSpPr>
        <p:spPr>
          <a:xfrm>
            <a:off x="4583350" y="1715900"/>
            <a:ext cx="3231733" cy="646331"/>
          </a:xfrm>
          <a:prstGeom prst="rect">
            <a:avLst/>
          </a:prstGeom>
        </p:spPr>
        <p:txBody>
          <a:bodyPr wrap="square">
            <a:spAutoFit/>
          </a:bodyPr>
          <a:lstStyle/>
          <a:p>
            <a:pPr algn="ctr"/>
            <a:r>
              <a:rPr lang="zh-CN" altLang="en-US" sz="1200" b="0" i="0" dirty="0">
                <a:solidFill>
                  <a:schemeClr val="tx1">
                    <a:lumMod val="75000"/>
                    <a:lumOff val="25000"/>
                  </a:schemeClr>
                </a:solidFill>
                <a:effectLst/>
                <a:latin typeface="方正清刻本悦宋简体" panose="02000000000000000000" pitchFamily="2" charset="-122"/>
                <a:ea typeface="方正清刻本悦宋简体" panose="02000000000000000000" pitchFamily="2" charset="-122"/>
              </a:rPr>
              <a:t>映水色不别，向月光还度。倾在荷叶中，有时看是露。时间的演变，承载着记忆的画卷，如冰冻的水晶。</a:t>
            </a:r>
            <a:endParaRPr lang="zh-CN" altLang="en-US" sz="12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endParaRPr>
          </a:p>
        </p:txBody>
      </p:sp>
      <p:sp>
        <p:nvSpPr>
          <p:cNvPr id="9" name="PA_库_文本框 8"/>
          <p:cNvSpPr txBox="1"/>
          <p:nvPr>
            <p:custDataLst>
              <p:tags r:id="rId8"/>
            </p:custDataLst>
          </p:nvPr>
        </p:nvSpPr>
        <p:spPr>
          <a:xfrm>
            <a:off x="4509011" y="2370194"/>
            <a:ext cx="3374508" cy="430887"/>
          </a:xfrm>
          <a:prstGeom prst="rect">
            <a:avLst/>
          </a:prstGeom>
          <a:noFill/>
        </p:spPr>
        <p:txBody>
          <a:bodyPr vert="horz" wrap="square" rtlCol="0">
            <a:spAutoFit/>
          </a:bodyPr>
          <a:lstStyle/>
          <a:p>
            <a:pPr algn="ctr"/>
            <a:r>
              <a:rPr lang="en-US" altLang="zh-CN" sz="11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rPr>
              <a:t>CHOICE IS THE BEGINNING OF HAPPINESS， CHOICE IS THE BEGINNING OF HAPPINESS</a:t>
            </a:r>
            <a:endParaRPr lang="zh-CN" altLang="en-US" sz="11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endParaRPr>
          </a:p>
        </p:txBody>
      </p:sp>
      <p:sp>
        <p:nvSpPr>
          <p:cNvPr id="10" name="PA_库_矩形 9"/>
          <p:cNvSpPr/>
          <p:nvPr>
            <p:custDataLst>
              <p:tags r:id="rId9"/>
            </p:custDataLst>
          </p:nvPr>
        </p:nvSpPr>
        <p:spPr>
          <a:xfrm>
            <a:off x="9456821" y="842211"/>
            <a:ext cx="721894" cy="721894"/>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0" dirty="0">
                <a:solidFill>
                  <a:schemeClr val="bg2">
                    <a:lumMod val="50000"/>
                  </a:schemeClr>
                </a:solidFill>
                <a:latin typeface="叶根友蚕燕隶书08" panose="02010601030101010101" pitchFamily="2" charset="-122"/>
                <a:ea typeface="叶根友蚕燕隶书08" panose="02010601030101010101" pitchFamily="2" charset="-122"/>
              </a:rPr>
              <a:t>道</a:t>
            </a:r>
          </a:p>
        </p:txBody>
      </p:sp>
      <p:sp>
        <p:nvSpPr>
          <p:cNvPr id="11" name="PA_库_矩形 10"/>
          <p:cNvSpPr/>
          <p:nvPr>
            <p:custDataLst>
              <p:tags r:id="rId10"/>
            </p:custDataLst>
          </p:nvPr>
        </p:nvSpPr>
        <p:spPr>
          <a:xfrm>
            <a:off x="9218369" y="2868957"/>
            <a:ext cx="1078477" cy="276935"/>
          </a:xfrm>
          <a:prstGeom prst="rect">
            <a:avLst/>
          </a:prstGeom>
        </p:spPr>
        <p:txBody>
          <a:bodyPr vert="horz" wrap="square">
            <a:spAutoFit/>
          </a:bodyPr>
          <a:lstStyle/>
          <a:p>
            <a:pPr algn="dist">
              <a:lnSpc>
                <a:spcPct val="150000"/>
              </a:lnSpc>
            </a:pPr>
            <a:r>
              <a:rPr lang="zh-CN" altLang="en-US" sz="9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rPr>
              <a:t>冰冻的水晶</a:t>
            </a:r>
          </a:p>
        </p:txBody>
      </p:sp>
      <p:sp>
        <p:nvSpPr>
          <p:cNvPr id="12" name="PA_库_矩形 11"/>
          <p:cNvSpPr/>
          <p:nvPr>
            <p:custDataLst>
              <p:tags r:id="rId11"/>
            </p:custDataLst>
          </p:nvPr>
        </p:nvSpPr>
        <p:spPr>
          <a:xfrm>
            <a:off x="8244960" y="1715900"/>
            <a:ext cx="3231733" cy="646331"/>
          </a:xfrm>
          <a:prstGeom prst="rect">
            <a:avLst/>
          </a:prstGeom>
        </p:spPr>
        <p:txBody>
          <a:bodyPr wrap="square">
            <a:spAutoFit/>
          </a:bodyPr>
          <a:lstStyle/>
          <a:p>
            <a:pPr algn="ctr"/>
            <a:r>
              <a:rPr lang="zh-CN" altLang="en-US" sz="1200" b="0" i="0" dirty="0">
                <a:solidFill>
                  <a:schemeClr val="tx1">
                    <a:lumMod val="75000"/>
                    <a:lumOff val="25000"/>
                  </a:schemeClr>
                </a:solidFill>
                <a:effectLst/>
                <a:latin typeface="方正清刻本悦宋简体" panose="02000000000000000000" pitchFamily="2" charset="-122"/>
                <a:ea typeface="方正清刻本悦宋简体" panose="02000000000000000000" pitchFamily="2" charset="-122"/>
              </a:rPr>
              <a:t>映水色不别，向月光还度。倾在荷叶中，有时看是露。时间的演变，承载着记忆的画卷，如冰冻的水晶。</a:t>
            </a:r>
            <a:endParaRPr lang="zh-CN" altLang="en-US" sz="12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endParaRPr>
          </a:p>
        </p:txBody>
      </p:sp>
      <p:sp>
        <p:nvSpPr>
          <p:cNvPr id="13" name="PA_库_文本框 12"/>
          <p:cNvSpPr txBox="1"/>
          <p:nvPr>
            <p:custDataLst>
              <p:tags r:id="rId12"/>
            </p:custDataLst>
          </p:nvPr>
        </p:nvSpPr>
        <p:spPr>
          <a:xfrm>
            <a:off x="8170621" y="2370194"/>
            <a:ext cx="3374508" cy="430887"/>
          </a:xfrm>
          <a:prstGeom prst="rect">
            <a:avLst/>
          </a:prstGeom>
          <a:noFill/>
        </p:spPr>
        <p:txBody>
          <a:bodyPr vert="horz" wrap="square" rtlCol="0">
            <a:spAutoFit/>
          </a:bodyPr>
          <a:lstStyle/>
          <a:p>
            <a:pPr algn="ctr"/>
            <a:r>
              <a:rPr lang="en-US" altLang="zh-CN" sz="11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rPr>
              <a:t>CHOICE IS THE BEGINNING OF HAPPINESS， CHOICE IS THE BEGINNING OF HAPPINESS</a:t>
            </a:r>
            <a:endParaRPr lang="zh-CN" altLang="en-US" sz="11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endParaRPr>
          </a:p>
        </p:txBody>
      </p:sp>
    </p:spTree>
    <p:extLst>
      <p:ext uri="{BB962C8B-B14F-4D97-AF65-F5344CB8AC3E}">
        <p14:creationId xmlns:p14="http://schemas.microsoft.com/office/powerpoint/2010/main" val="39557056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set>
                                      <p:cBhvr>
                                        <p:cTn id="9" dur="1" fill="hold">
                                          <p:stCondLst>
                                            <p:cond delay="0"/>
                                          </p:stCondLst>
                                        </p:cTn>
                                        <p:tgtEl>
                                          <p:spTgt spid="2"/>
                                        </p:tgtEl>
                                        <p:attrNameLst>
                                          <p:attrName>style.visibility</p:attrName>
                                        </p:attrNameLst>
                                      </p:cBhvr>
                                      <p:to>
                                        <p:strVal val="visible"/>
                                      </p:to>
                                    </p:set>
                                    <p:anim to="" calcmode="lin" valueType="num">
                                      <p:cBhvr>
                                        <p:cTn id="10" dur="1500" fill="hold">
                                          <p:stCondLst>
                                            <p:cond delay="0"/>
                                          </p:stCondLst>
                                        </p:cTn>
                                        <p:tgtEl>
                                          <p:spTgt spid="2"/>
                                        </p:tgtEl>
                                        <p:attrNameLst>
                                          <p:attrName>ppt_w</p:attrName>
                                        </p:attrNameLst>
                                      </p:cBhvr>
                                      <p:tavLst>
                                        <p:tav tm="0">
                                          <p:val>
                                            <p:strVal val="0"/>
                                          </p:val>
                                        </p:tav>
                                        <p:tav tm="100000">
                                          <p:val>
                                            <p:strVal val="#ppt_w"/>
                                          </p:val>
                                        </p:tav>
                                      </p:tavLst>
                                    </p:anim>
                                    <p:anim to="" calcmode="lin" valueType="num">
                                      <p:cBhvr>
                                        <p:cTn id="11" dur="1500" fill="hold">
                                          <p:stCondLst>
                                            <p:cond delay="0"/>
                                          </p:stCondLst>
                                        </p:cTn>
                                        <p:tgtEl>
                                          <p:spTgt spid="2"/>
                                        </p:tgtEl>
                                        <p:attrNameLst>
                                          <p:attrName>ppt_h</p:attrName>
                                        </p:attrNameLst>
                                      </p:cBhvr>
                                      <p:tavLst>
                                        <p:tav tm="0">
                                          <p:val>
                                            <p:strVal val="0"/>
                                          </p:val>
                                        </p:tav>
                                        <p:tav tm="100000">
                                          <p:val>
                                            <p:strVal val="#ppt_h"/>
                                          </p:val>
                                        </p:tav>
                                      </p:tavLst>
                                    </p:anim>
                                    <p:animEffect filter="fade">
                                      <p:cBhvr>
                                        <p:cTn id="12" dur="1500">
                                          <p:stCondLst>
                                            <p:cond delay="0"/>
                                          </p:stCondLst>
                                        </p:cTn>
                                        <p:tgtEl>
                                          <p:spTgt spid="2"/>
                                        </p:tgtEl>
                                      </p:cBhvr>
                                    </p:animEffect>
                                  </p:childTnLst>
                                </p:cTn>
                              </p:par>
                              <p:par>
                                <p:cTn id="13" presetID="2" presetClass="entr" presetSubtype="8" decel="100000" fill="hold" grpId="0" nodeType="withEffect">
                                  <p:stCondLst>
                                    <p:cond delay="25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500" fill="hold"/>
                                        <p:tgtEl>
                                          <p:spTgt spid="3"/>
                                        </p:tgtEl>
                                        <p:attrNameLst>
                                          <p:attrName>ppt_x</p:attrName>
                                        </p:attrNameLst>
                                      </p:cBhvr>
                                      <p:tavLst>
                                        <p:tav tm="0">
                                          <p:val>
                                            <p:strVal val="0-#ppt_w/2"/>
                                          </p:val>
                                        </p:tav>
                                        <p:tav tm="100000">
                                          <p:val>
                                            <p:strVal val="#ppt_x"/>
                                          </p:val>
                                        </p:tav>
                                      </p:tavLst>
                                    </p:anim>
                                    <p:anim calcmode="lin" valueType="num">
                                      <p:cBhvr additive="base">
                                        <p:cTn id="16" dur="1500" fill="hold"/>
                                        <p:tgtEl>
                                          <p:spTgt spid="3"/>
                                        </p:tgtEl>
                                        <p:attrNameLst>
                                          <p:attrName>ppt_y</p:attrName>
                                        </p:attrNameLst>
                                      </p:cBhvr>
                                      <p:tavLst>
                                        <p:tav tm="0">
                                          <p:val>
                                            <p:strVal val="#ppt_y"/>
                                          </p:val>
                                        </p:tav>
                                        <p:tav tm="100000">
                                          <p:val>
                                            <p:strVal val="#ppt_y"/>
                                          </p:val>
                                        </p:tav>
                                      </p:tavLst>
                                    </p:anim>
                                    <p:set>
                                      <p:cBhvr>
                                        <p:cTn id="17" dur="1" fill="hold">
                                          <p:stCondLst>
                                            <p:cond delay="0"/>
                                          </p:stCondLst>
                                        </p:cTn>
                                        <p:tgtEl>
                                          <p:spTgt spid="3"/>
                                        </p:tgtEl>
                                        <p:attrNameLst>
                                          <p:attrName>style.visibility</p:attrName>
                                        </p:attrNameLst>
                                      </p:cBhvr>
                                      <p:to>
                                        <p:strVal val="visible"/>
                                      </p:to>
                                    </p:set>
                                    <p:anim to="" calcmode="lin" valueType="num">
                                      <p:cBhvr>
                                        <p:cTn id="18" dur="1500" fill="hold">
                                          <p:stCondLst>
                                            <p:cond delay="0"/>
                                          </p:stCondLst>
                                        </p:cTn>
                                        <p:tgtEl>
                                          <p:spTgt spid="3"/>
                                        </p:tgtEl>
                                        <p:attrNameLst>
                                          <p:attrName>ppt_w</p:attrName>
                                        </p:attrNameLst>
                                      </p:cBhvr>
                                      <p:tavLst>
                                        <p:tav tm="0">
                                          <p:val>
                                            <p:strVal val="0"/>
                                          </p:val>
                                        </p:tav>
                                        <p:tav tm="100000">
                                          <p:val>
                                            <p:strVal val="#ppt_w"/>
                                          </p:val>
                                        </p:tav>
                                      </p:tavLst>
                                    </p:anim>
                                    <p:anim to="" calcmode="lin" valueType="num">
                                      <p:cBhvr>
                                        <p:cTn id="19" dur="1500" fill="hold">
                                          <p:stCondLst>
                                            <p:cond delay="0"/>
                                          </p:stCondLst>
                                        </p:cTn>
                                        <p:tgtEl>
                                          <p:spTgt spid="3"/>
                                        </p:tgtEl>
                                        <p:attrNameLst>
                                          <p:attrName>ppt_h</p:attrName>
                                        </p:attrNameLst>
                                      </p:cBhvr>
                                      <p:tavLst>
                                        <p:tav tm="0">
                                          <p:val>
                                            <p:strVal val="0"/>
                                          </p:val>
                                        </p:tav>
                                        <p:tav tm="100000">
                                          <p:val>
                                            <p:strVal val="#ppt_h"/>
                                          </p:val>
                                        </p:tav>
                                      </p:tavLst>
                                    </p:anim>
                                    <p:animEffect filter="fade">
                                      <p:cBhvr>
                                        <p:cTn id="20" dur="1500">
                                          <p:stCondLst>
                                            <p:cond delay="0"/>
                                          </p:stCondLst>
                                        </p:cTn>
                                        <p:tgtEl>
                                          <p:spTgt spid="3"/>
                                        </p:tgtEl>
                                      </p:cBhvr>
                                    </p:animEffect>
                                  </p:childTnLst>
                                </p:cTn>
                              </p:par>
                              <p:par>
                                <p:cTn id="21" presetID="2" presetClass="entr" presetSubtype="8" decel="100000" fill="hold" grpId="0" nodeType="withEffect">
                                  <p:stCondLst>
                                    <p:cond delay="25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1500" fill="hold"/>
                                        <p:tgtEl>
                                          <p:spTgt spid="4"/>
                                        </p:tgtEl>
                                        <p:attrNameLst>
                                          <p:attrName>ppt_x</p:attrName>
                                        </p:attrNameLst>
                                      </p:cBhvr>
                                      <p:tavLst>
                                        <p:tav tm="0">
                                          <p:val>
                                            <p:strVal val="0-#ppt_w/2"/>
                                          </p:val>
                                        </p:tav>
                                        <p:tav tm="100000">
                                          <p:val>
                                            <p:strVal val="#ppt_x"/>
                                          </p:val>
                                        </p:tav>
                                      </p:tavLst>
                                    </p:anim>
                                    <p:anim calcmode="lin" valueType="num">
                                      <p:cBhvr additive="base">
                                        <p:cTn id="24" dur="1500" fill="hold"/>
                                        <p:tgtEl>
                                          <p:spTgt spid="4"/>
                                        </p:tgtEl>
                                        <p:attrNameLst>
                                          <p:attrName>ppt_y</p:attrName>
                                        </p:attrNameLst>
                                      </p:cBhvr>
                                      <p:tavLst>
                                        <p:tav tm="0">
                                          <p:val>
                                            <p:strVal val="#ppt_y"/>
                                          </p:val>
                                        </p:tav>
                                        <p:tav tm="100000">
                                          <p:val>
                                            <p:strVal val="#ppt_y"/>
                                          </p:val>
                                        </p:tav>
                                      </p:tavLst>
                                    </p:anim>
                                    <p:set>
                                      <p:cBhvr>
                                        <p:cTn id="25" dur="1" fill="hold">
                                          <p:stCondLst>
                                            <p:cond delay="0"/>
                                          </p:stCondLst>
                                        </p:cTn>
                                        <p:tgtEl>
                                          <p:spTgt spid="4"/>
                                        </p:tgtEl>
                                        <p:attrNameLst>
                                          <p:attrName>style.visibility</p:attrName>
                                        </p:attrNameLst>
                                      </p:cBhvr>
                                      <p:to>
                                        <p:strVal val="visible"/>
                                      </p:to>
                                    </p:set>
                                    <p:anim to="" calcmode="lin" valueType="num">
                                      <p:cBhvr>
                                        <p:cTn id="26" dur="1500" fill="hold">
                                          <p:stCondLst>
                                            <p:cond delay="0"/>
                                          </p:stCondLst>
                                        </p:cTn>
                                        <p:tgtEl>
                                          <p:spTgt spid="4"/>
                                        </p:tgtEl>
                                        <p:attrNameLst>
                                          <p:attrName>ppt_w</p:attrName>
                                        </p:attrNameLst>
                                      </p:cBhvr>
                                      <p:tavLst>
                                        <p:tav tm="0">
                                          <p:val>
                                            <p:strVal val="0"/>
                                          </p:val>
                                        </p:tav>
                                        <p:tav tm="100000">
                                          <p:val>
                                            <p:strVal val="#ppt_w"/>
                                          </p:val>
                                        </p:tav>
                                      </p:tavLst>
                                    </p:anim>
                                    <p:anim to="" calcmode="lin" valueType="num">
                                      <p:cBhvr>
                                        <p:cTn id="27" dur="1500" fill="hold">
                                          <p:stCondLst>
                                            <p:cond delay="0"/>
                                          </p:stCondLst>
                                        </p:cTn>
                                        <p:tgtEl>
                                          <p:spTgt spid="4"/>
                                        </p:tgtEl>
                                        <p:attrNameLst>
                                          <p:attrName>ppt_h</p:attrName>
                                        </p:attrNameLst>
                                      </p:cBhvr>
                                      <p:tavLst>
                                        <p:tav tm="0">
                                          <p:val>
                                            <p:strVal val="0"/>
                                          </p:val>
                                        </p:tav>
                                        <p:tav tm="100000">
                                          <p:val>
                                            <p:strVal val="#ppt_h"/>
                                          </p:val>
                                        </p:tav>
                                      </p:tavLst>
                                    </p:anim>
                                    <p:animEffect filter="fade">
                                      <p:cBhvr>
                                        <p:cTn id="28" dur="1500">
                                          <p:stCondLst>
                                            <p:cond delay="0"/>
                                          </p:stCondLst>
                                        </p:cTn>
                                        <p:tgtEl>
                                          <p:spTgt spid="4"/>
                                        </p:tgtEl>
                                      </p:cBhvr>
                                    </p:animEffect>
                                  </p:childTnLst>
                                </p:cTn>
                              </p:par>
                              <p:par>
                                <p:cTn id="29" presetID="2" presetClass="entr" presetSubtype="8" decel="100000" fill="hold" grpId="0" nodeType="withEffect">
                                  <p:stCondLst>
                                    <p:cond delay="25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1500" fill="hold"/>
                                        <p:tgtEl>
                                          <p:spTgt spid="5"/>
                                        </p:tgtEl>
                                        <p:attrNameLst>
                                          <p:attrName>ppt_x</p:attrName>
                                        </p:attrNameLst>
                                      </p:cBhvr>
                                      <p:tavLst>
                                        <p:tav tm="0">
                                          <p:val>
                                            <p:strVal val="0-#ppt_w/2"/>
                                          </p:val>
                                        </p:tav>
                                        <p:tav tm="100000">
                                          <p:val>
                                            <p:strVal val="#ppt_x"/>
                                          </p:val>
                                        </p:tav>
                                      </p:tavLst>
                                    </p:anim>
                                    <p:anim calcmode="lin" valueType="num">
                                      <p:cBhvr additive="base">
                                        <p:cTn id="32" dur="1500" fill="hold"/>
                                        <p:tgtEl>
                                          <p:spTgt spid="5"/>
                                        </p:tgtEl>
                                        <p:attrNameLst>
                                          <p:attrName>ppt_y</p:attrName>
                                        </p:attrNameLst>
                                      </p:cBhvr>
                                      <p:tavLst>
                                        <p:tav tm="0">
                                          <p:val>
                                            <p:strVal val="#ppt_y"/>
                                          </p:val>
                                        </p:tav>
                                        <p:tav tm="100000">
                                          <p:val>
                                            <p:strVal val="#ppt_y"/>
                                          </p:val>
                                        </p:tav>
                                      </p:tavLst>
                                    </p:anim>
                                    <p:set>
                                      <p:cBhvr>
                                        <p:cTn id="33" dur="1" fill="hold">
                                          <p:stCondLst>
                                            <p:cond delay="0"/>
                                          </p:stCondLst>
                                        </p:cTn>
                                        <p:tgtEl>
                                          <p:spTgt spid="5"/>
                                        </p:tgtEl>
                                        <p:attrNameLst>
                                          <p:attrName>style.visibility</p:attrName>
                                        </p:attrNameLst>
                                      </p:cBhvr>
                                      <p:to>
                                        <p:strVal val="visible"/>
                                      </p:to>
                                    </p:set>
                                    <p:anim to="" calcmode="lin" valueType="num">
                                      <p:cBhvr>
                                        <p:cTn id="34" dur="1500" fill="hold">
                                          <p:stCondLst>
                                            <p:cond delay="0"/>
                                          </p:stCondLst>
                                        </p:cTn>
                                        <p:tgtEl>
                                          <p:spTgt spid="5"/>
                                        </p:tgtEl>
                                        <p:attrNameLst>
                                          <p:attrName>ppt_w</p:attrName>
                                        </p:attrNameLst>
                                      </p:cBhvr>
                                      <p:tavLst>
                                        <p:tav tm="0">
                                          <p:val>
                                            <p:strVal val="0"/>
                                          </p:val>
                                        </p:tav>
                                        <p:tav tm="100000">
                                          <p:val>
                                            <p:strVal val="#ppt_w"/>
                                          </p:val>
                                        </p:tav>
                                      </p:tavLst>
                                    </p:anim>
                                    <p:anim to="" calcmode="lin" valueType="num">
                                      <p:cBhvr>
                                        <p:cTn id="35" dur="1500" fill="hold">
                                          <p:stCondLst>
                                            <p:cond delay="0"/>
                                          </p:stCondLst>
                                        </p:cTn>
                                        <p:tgtEl>
                                          <p:spTgt spid="5"/>
                                        </p:tgtEl>
                                        <p:attrNameLst>
                                          <p:attrName>ppt_h</p:attrName>
                                        </p:attrNameLst>
                                      </p:cBhvr>
                                      <p:tavLst>
                                        <p:tav tm="0">
                                          <p:val>
                                            <p:strVal val="0"/>
                                          </p:val>
                                        </p:tav>
                                        <p:tav tm="100000">
                                          <p:val>
                                            <p:strVal val="#ppt_h"/>
                                          </p:val>
                                        </p:tav>
                                      </p:tavLst>
                                    </p:anim>
                                    <p:animEffect filter="fade">
                                      <p:cBhvr>
                                        <p:cTn id="36" dur="1500">
                                          <p:stCondLst>
                                            <p:cond delay="0"/>
                                          </p:stCondLst>
                                        </p:cTn>
                                        <p:tgtEl>
                                          <p:spTgt spid="5"/>
                                        </p:tgtEl>
                                      </p:cBhvr>
                                    </p:animEffect>
                                  </p:childTnLst>
                                </p:cTn>
                              </p:par>
                              <p:par>
                                <p:cTn id="37" presetID="2" presetClass="entr" presetSubtype="8" decel="100000" fill="hold" grpId="0" nodeType="withEffect">
                                  <p:stCondLst>
                                    <p:cond delay="25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1500" fill="hold"/>
                                        <p:tgtEl>
                                          <p:spTgt spid="6"/>
                                        </p:tgtEl>
                                        <p:attrNameLst>
                                          <p:attrName>ppt_x</p:attrName>
                                        </p:attrNameLst>
                                      </p:cBhvr>
                                      <p:tavLst>
                                        <p:tav tm="0">
                                          <p:val>
                                            <p:strVal val="0-#ppt_w/2"/>
                                          </p:val>
                                        </p:tav>
                                        <p:tav tm="100000">
                                          <p:val>
                                            <p:strVal val="#ppt_x"/>
                                          </p:val>
                                        </p:tav>
                                      </p:tavLst>
                                    </p:anim>
                                    <p:anim calcmode="lin" valueType="num">
                                      <p:cBhvr additive="base">
                                        <p:cTn id="40" dur="1500" fill="hold"/>
                                        <p:tgtEl>
                                          <p:spTgt spid="6"/>
                                        </p:tgtEl>
                                        <p:attrNameLst>
                                          <p:attrName>ppt_y</p:attrName>
                                        </p:attrNameLst>
                                      </p:cBhvr>
                                      <p:tavLst>
                                        <p:tav tm="0">
                                          <p:val>
                                            <p:strVal val="#ppt_y"/>
                                          </p:val>
                                        </p:tav>
                                        <p:tav tm="100000">
                                          <p:val>
                                            <p:strVal val="#ppt_y"/>
                                          </p:val>
                                        </p:tav>
                                      </p:tavLst>
                                    </p:anim>
                                    <p:set>
                                      <p:cBhvr>
                                        <p:cTn id="41" dur="1" fill="hold">
                                          <p:stCondLst>
                                            <p:cond delay="0"/>
                                          </p:stCondLst>
                                        </p:cTn>
                                        <p:tgtEl>
                                          <p:spTgt spid="6"/>
                                        </p:tgtEl>
                                        <p:attrNameLst>
                                          <p:attrName>style.visibility</p:attrName>
                                        </p:attrNameLst>
                                      </p:cBhvr>
                                      <p:to>
                                        <p:strVal val="visible"/>
                                      </p:to>
                                    </p:set>
                                    <p:anim to="" calcmode="lin" valueType="num">
                                      <p:cBhvr>
                                        <p:cTn id="42" dur="1500" fill="hold">
                                          <p:stCondLst>
                                            <p:cond delay="0"/>
                                          </p:stCondLst>
                                        </p:cTn>
                                        <p:tgtEl>
                                          <p:spTgt spid="6"/>
                                        </p:tgtEl>
                                        <p:attrNameLst>
                                          <p:attrName>ppt_w</p:attrName>
                                        </p:attrNameLst>
                                      </p:cBhvr>
                                      <p:tavLst>
                                        <p:tav tm="0">
                                          <p:val>
                                            <p:strVal val="0"/>
                                          </p:val>
                                        </p:tav>
                                        <p:tav tm="100000">
                                          <p:val>
                                            <p:strVal val="#ppt_w"/>
                                          </p:val>
                                        </p:tav>
                                      </p:tavLst>
                                    </p:anim>
                                    <p:anim to="" calcmode="lin" valueType="num">
                                      <p:cBhvr>
                                        <p:cTn id="43" dur="1500" fill="hold">
                                          <p:stCondLst>
                                            <p:cond delay="0"/>
                                          </p:stCondLst>
                                        </p:cTn>
                                        <p:tgtEl>
                                          <p:spTgt spid="6"/>
                                        </p:tgtEl>
                                        <p:attrNameLst>
                                          <p:attrName>ppt_h</p:attrName>
                                        </p:attrNameLst>
                                      </p:cBhvr>
                                      <p:tavLst>
                                        <p:tav tm="0">
                                          <p:val>
                                            <p:strVal val="0"/>
                                          </p:val>
                                        </p:tav>
                                        <p:tav tm="100000">
                                          <p:val>
                                            <p:strVal val="#ppt_h"/>
                                          </p:val>
                                        </p:tav>
                                      </p:tavLst>
                                    </p:anim>
                                    <p:animEffect filter="fade">
                                      <p:cBhvr>
                                        <p:cTn id="44" dur="1500">
                                          <p:stCondLst>
                                            <p:cond delay="0"/>
                                          </p:stCondLst>
                                        </p:cTn>
                                        <p:tgtEl>
                                          <p:spTgt spid="6"/>
                                        </p:tgtEl>
                                      </p:cBhvr>
                                    </p:animEffect>
                                  </p:childTnLst>
                                </p:cTn>
                              </p:par>
                              <p:par>
                                <p:cTn id="45" presetID="2" presetClass="entr" presetSubtype="8" decel="100000" fill="hold" grpId="0" nodeType="withEffect">
                                  <p:stCondLst>
                                    <p:cond delay="25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1500" fill="hold"/>
                                        <p:tgtEl>
                                          <p:spTgt spid="7"/>
                                        </p:tgtEl>
                                        <p:attrNameLst>
                                          <p:attrName>ppt_x</p:attrName>
                                        </p:attrNameLst>
                                      </p:cBhvr>
                                      <p:tavLst>
                                        <p:tav tm="0">
                                          <p:val>
                                            <p:strVal val="0-#ppt_w/2"/>
                                          </p:val>
                                        </p:tav>
                                        <p:tav tm="100000">
                                          <p:val>
                                            <p:strVal val="#ppt_x"/>
                                          </p:val>
                                        </p:tav>
                                      </p:tavLst>
                                    </p:anim>
                                    <p:anim calcmode="lin" valueType="num">
                                      <p:cBhvr additive="base">
                                        <p:cTn id="48" dur="1500" fill="hold"/>
                                        <p:tgtEl>
                                          <p:spTgt spid="7"/>
                                        </p:tgtEl>
                                        <p:attrNameLst>
                                          <p:attrName>ppt_y</p:attrName>
                                        </p:attrNameLst>
                                      </p:cBhvr>
                                      <p:tavLst>
                                        <p:tav tm="0">
                                          <p:val>
                                            <p:strVal val="#ppt_y"/>
                                          </p:val>
                                        </p:tav>
                                        <p:tav tm="100000">
                                          <p:val>
                                            <p:strVal val="#ppt_y"/>
                                          </p:val>
                                        </p:tav>
                                      </p:tavLst>
                                    </p:anim>
                                    <p:set>
                                      <p:cBhvr>
                                        <p:cTn id="49" dur="1" fill="hold">
                                          <p:stCondLst>
                                            <p:cond delay="0"/>
                                          </p:stCondLst>
                                        </p:cTn>
                                        <p:tgtEl>
                                          <p:spTgt spid="7"/>
                                        </p:tgtEl>
                                        <p:attrNameLst>
                                          <p:attrName>style.visibility</p:attrName>
                                        </p:attrNameLst>
                                      </p:cBhvr>
                                      <p:to>
                                        <p:strVal val="visible"/>
                                      </p:to>
                                    </p:set>
                                    <p:anim to="" calcmode="lin" valueType="num">
                                      <p:cBhvr>
                                        <p:cTn id="50" dur="1500" fill="hold">
                                          <p:stCondLst>
                                            <p:cond delay="0"/>
                                          </p:stCondLst>
                                        </p:cTn>
                                        <p:tgtEl>
                                          <p:spTgt spid="7"/>
                                        </p:tgtEl>
                                        <p:attrNameLst>
                                          <p:attrName>ppt_w</p:attrName>
                                        </p:attrNameLst>
                                      </p:cBhvr>
                                      <p:tavLst>
                                        <p:tav tm="0">
                                          <p:val>
                                            <p:strVal val="0"/>
                                          </p:val>
                                        </p:tav>
                                        <p:tav tm="100000">
                                          <p:val>
                                            <p:strVal val="#ppt_w"/>
                                          </p:val>
                                        </p:tav>
                                      </p:tavLst>
                                    </p:anim>
                                    <p:anim to="" calcmode="lin" valueType="num">
                                      <p:cBhvr>
                                        <p:cTn id="51" dur="1500" fill="hold">
                                          <p:stCondLst>
                                            <p:cond delay="0"/>
                                          </p:stCondLst>
                                        </p:cTn>
                                        <p:tgtEl>
                                          <p:spTgt spid="7"/>
                                        </p:tgtEl>
                                        <p:attrNameLst>
                                          <p:attrName>ppt_h</p:attrName>
                                        </p:attrNameLst>
                                      </p:cBhvr>
                                      <p:tavLst>
                                        <p:tav tm="0">
                                          <p:val>
                                            <p:strVal val="0"/>
                                          </p:val>
                                        </p:tav>
                                        <p:tav tm="100000">
                                          <p:val>
                                            <p:strVal val="#ppt_h"/>
                                          </p:val>
                                        </p:tav>
                                      </p:tavLst>
                                    </p:anim>
                                    <p:animEffect filter="fade">
                                      <p:cBhvr>
                                        <p:cTn id="52" dur="1500">
                                          <p:stCondLst>
                                            <p:cond delay="0"/>
                                          </p:stCondLst>
                                        </p:cTn>
                                        <p:tgtEl>
                                          <p:spTgt spid="7"/>
                                        </p:tgtEl>
                                      </p:cBhvr>
                                    </p:animEffect>
                                  </p:childTnLst>
                                </p:cTn>
                              </p:par>
                              <p:par>
                                <p:cTn id="53" presetID="2" presetClass="entr" presetSubtype="8" decel="100000" fill="hold" grpId="0" nodeType="withEffect">
                                  <p:stCondLst>
                                    <p:cond delay="250"/>
                                  </p:stCondLst>
                                  <p:childTnLst>
                                    <p:set>
                                      <p:cBhvr>
                                        <p:cTn id="54" dur="1" fill="hold">
                                          <p:stCondLst>
                                            <p:cond delay="0"/>
                                          </p:stCondLst>
                                        </p:cTn>
                                        <p:tgtEl>
                                          <p:spTgt spid="8"/>
                                        </p:tgtEl>
                                        <p:attrNameLst>
                                          <p:attrName>style.visibility</p:attrName>
                                        </p:attrNameLst>
                                      </p:cBhvr>
                                      <p:to>
                                        <p:strVal val="visible"/>
                                      </p:to>
                                    </p:set>
                                    <p:anim calcmode="lin" valueType="num">
                                      <p:cBhvr additive="base">
                                        <p:cTn id="55" dur="1500" fill="hold"/>
                                        <p:tgtEl>
                                          <p:spTgt spid="8"/>
                                        </p:tgtEl>
                                        <p:attrNameLst>
                                          <p:attrName>ppt_x</p:attrName>
                                        </p:attrNameLst>
                                      </p:cBhvr>
                                      <p:tavLst>
                                        <p:tav tm="0">
                                          <p:val>
                                            <p:strVal val="0-#ppt_w/2"/>
                                          </p:val>
                                        </p:tav>
                                        <p:tav tm="100000">
                                          <p:val>
                                            <p:strVal val="#ppt_x"/>
                                          </p:val>
                                        </p:tav>
                                      </p:tavLst>
                                    </p:anim>
                                    <p:anim calcmode="lin" valueType="num">
                                      <p:cBhvr additive="base">
                                        <p:cTn id="56" dur="1500" fill="hold"/>
                                        <p:tgtEl>
                                          <p:spTgt spid="8"/>
                                        </p:tgtEl>
                                        <p:attrNameLst>
                                          <p:attrName>ppt_y</p:attrName>
                                        </p:attrNameLst>
                                      </p:cBhvr>
                                      <p:tavLst>
                                        <p:tav tm="0">
                                          <p:val>
                                            <p:strVal val="#ppt_y"/>
                                          </p:val>
                                        </p:tav>
                                        <p:tav tm="100000">
                                          <p:val>
                                            <p:strVal val="#ppt_y"/>
                                          </p:val>
                                        </p:tav>
                                      </p:tavLst>
                                    </p:anim>
                                    <p:set>
                                      <p:cBhvr>
                                        <p:cTn id="57" dur="1" fill="hold">
                                          <p:stCondLst>
                                            <p:cond delay="0"/>
                                          </p:stCondLst>
                                        </p:cTn>
                                        <p:tgtEl>
                                          <p:spTgt spid="8"/>
                                        </p:tgtEl>
                                        <p:attrNameLst>
                                          <p:attrName>style.visibility</p:attrName>
                                        </p:attrNameLst>
                                      </p:cBhvr>
                                      <p:to>
                                        <p:strVal val="visible"/>
                                      </p:to>
                                    </p:set>
                                    <p:anim to="" calcmode="lin" valueType="num">
                                      <p:cBhvr>
                                        <p:cTn id="58" dur="1500" fill="hold">
                                          <p:stCondLst>
                                            <p:cond delay="0"/>
                                          </p:stCondLst>
                                        </p:cTn>
                                        <p:tgtEl>
                                          <p:spTgt spid="8"/>
                                        </p:tgtEl>
                                        <p:attrNameLst>
                                          <p:attrName>ppt_w</p:attrName>
                                        </p:attrNameLst>
                                      </p:cBhvr>
                                      <p:tavLst>
                                        <p:tav tm="0">
                                          <p:val>
                                            <p:strVal val="0"/>
                                          </p:val>
                                        </p:tav>
                                        <p:tav tm="100000">
                                          <p:val>
                                            <p:strVal val="#ppt_w"/>
                                          </p:val>
                                        </p:tav>
                                      </p:tavLst>
                                    </p:anim>
                                    <p:anim to="" calcmode="lin" valueType="num">
                                      <p:cBhvr>
                                        <p:cTn id="59" dur="1500" fill="hold">
                                          <p:stCondLst>
                                            <p:cond delay="0"/>
                                          </p:stCondLst>
                                        </p:cTn>
                                        <p:tgtEl>
                                          <p:spTgt spid="8"/>
                                        </p:tgtEl>
                                        <p:attrNameLst>
                                          <p:attrName>ppt_h</p:attrName>
                                        </p:attrNameLst>
                                      </p:cBhvr>
                                      <p:tavLst>
                                        <p:tav tm="0">
                                          <p:val>
                                            <p:strVal val="0"/>
                                          </p:val>
                                        </p:tav>
                                        <p:tav tm="100000">
                                          <p:val>
                                            <p:strVal val="#ppt_h"/>
                                          </p:val>
                                        </p:tav>
                                      </p:tavLst>
                                    </p:anim>
                                    <p:animEffect filter="fade">
                                      <p:cBhvr>
                                        <p:cTn id="60" dur="1500">
                                          <p:stCondLst>
                                            <p:cond delay="0"/>
                                          </p:stCondLst>
                                        </p:cTn>
                                        <p:tgtEl>
                                          <p:spTgt spid="8"/>
                                        </p:tgtEl>
                                      </p:cBhvr>
                                    </p:animEffect>
                                  </p:childTnLst>
                                </p:cTn>
                              </p:par>
                              <p:par>
                                <p:cTn id="61" presetID="2" presetClass="entr" presetSubtype="8" decel="100000" fill="hold" grpId="0" nodeType="withEffect">
                                  <p:stCondLst>
                                    <p:cond delay="250"/>
                                  </p:stCondLst>
                                  <p:childTnLst>
                                    <p:set>
                                      <p:cBhvr>
                                        <p:cTn id="62" dur="1" fill="hold">
                                          <p:stCondLst>
                                            <p:cond delay="0"/>
                                          </p:stCondLst>
                                        </p:cTn>
                                        <p:tgtEl>
                                          <p:spTgt spid="9"/>
                                        </p:tgtEl>
                                        <p:attrNameLst>
                                          <p:attrName>style.visibility</p:attrName>
                                        </p:attrNameLst>
                                      </p:cBhvr>
                                      <p:to>
                                        <p:strVal val="visible"/>
                                      </p:to>
                                    </p:set>
                                    <p:anim calcmode="lin" valueType="num">
                                      <p:cBhvr additive="base">
                                        <p:cTn id="63" dur="1500" fill="hold"/>
                                        <p:tgtEl>
                                          <p:spTgt spid="9"/>
                                        </p:tgtEl>
                                        <p:attrNameLst>
                                          <p:attrName>ppt_x</p:attrName>
                                        </p:attrNameLst>
                                      </p:cBhvr>
                                      <p:tavLst>
                                        <p:tav tm="0">
                                          <p:val>
                                            <p:strVal val="0-#ppt_w/2"/>
                                          </p:val>
                                        </p:tav>
                                        <p:tav tm="100000">
                                          <p:val>
                                            <p:strVal val="#ppt_x"/>
                                          </p:val>
                                        </p:tav>
                                      </p:tavLst>
                                    </p:anim>
                                    <p:anim calcmode="lin" valueType="num">
                                      <p:cBhvr additive="base">
                                        <p:cTn id="64" dur="1500" fill="hold"/>
                                        <p:tgtEl>
                                          <p:spTgt spid="9"/>
                                        </p:tgtEl>
                                        <p:attrNameLst>
                                          <p:attrName>ppt_y</p:attrName>
                                        </p:attrNameLst>
                                      </p:cBhvr>
                                      <p:tavLst>
                                        <p:tav tm="0">
                                          <p:val>
                                            <p:strVal val="#ppt_y"/>
                                          </p:val>
                                        </p:tav>
                                        <p:tav tm="100000">
                                          <p:val>
                                            <p:strVal val="#ppt_y"/>
                                          </p:val>
                                        </p:tav>
                                      </p:tavLst>
                                    </p:anim>
                                    <p:set>
                                      <p:cBhvr>
                                        <p:cTn id="65" dur="1" fill="hold">
                                          <p:stCondLst>
                                            <p:cond delay="0"/>
                                          </p:stCondLst>
                                        </p:cTn>
                                        <p:tgtEl>
                                          <p:spTgt spid="9"/>
                                        </p:tgtEl>
                                        <p:attrNameLst>
                                          <p:attrName>style.visibility</p:attrName>
                                        </p:attrNameLst>
                                      </p:cBhvr>
                                      <p:to>
                                        <p:strVal val="visible"/>
                                      </p:to>
                                    </p:set>
                                    <p:anim to="" calcmode="lin" valueType="num">
                                      <p:cBhvr>
                                        <p:cTn id="66" dur="1500" fill="hold">
                                          <p:stCondLst>
                                            <p:cond delay="0"/>
                                          </p:stCondLst>
                                        </p:cTn>
                                        <p:tgtEl>
                                          <p:spTgt spid="9"/>
                                        </p:tgtEl>
                                        <p:attrNameLst>
                                          <p:attrName>ppt_w</p:attrName>
                                        </p:attrNameLst>
                                      </p:cBhvr>
                                      <p:tavLst>
                                        <p:tav tm="0">
                                          <p:val>
                                            <p:strVal val="0"/>
                                          </p:val>
                                        </p:tav>
                                        <p:tav tm="100000">
                                          <p:val>
                                            <p:strVal val="#ppt_w"/>
                                          </p:val>
                                        </p:tav>
                                      </p:tavLst>
                                    </p:anim>
                                    <p:anim to="" calcmode="lin" valueType="num">
                                      <p:cBhvr>
                                        <p:cTn id="67" dur="1500" fill="hold">
                                          <p:stCondLst>
                                            <p:cond delay="0"/>
                                          </p:stCondLst>
                                        </p:cTn>
                                        <p:tgtEl>
                                          <p:spTgt spid="9"/>
                                        </p:tgtEl>
                                        <p:attrNameLst>
                                          <p:attrName>ppt_h</p:attrName>
                                        </p:attrNameLst>
                                      </p:cBhvr>
                                      <p:tavLst>
                                        <p:tav tm="0">
                                          <p:val>
                                            <p:strVal val="0"/>
                                          </p:val>
                                        </p:tav>
                                        <p:tav tm="100000">
                                          <p:val>
                                            <p:strVal val="#ppt_h"/>
                                          </p:val>
                                        </p:tav>
                                      </p:tavLst>
                                    </p:anim>
                                    <p:animEffect filter="fade">
                                      <p:cBhvr>
                                        <p:cTn id="68" dur="1500">
                                          <p:stCondLst>
                                            <p:cond delay="0"/>
                                          </p:stCondLst>
                                        </p:cTn>
                                        <p:tgtEl>
                                          <p:spTgt spid="9"/>
                                        </p:tgtEl>
                                      </p:cBhvr>
                                    </p:animEffect>
                                  </p:childTnLst>
                                </p:cTn>
                              </p:par>
                              <p:par>
                                <p:cTn id="69" presetID="2" presetClass="entr" presetSubtype="8" decel="100000" fill="hold" grpId="0" nodeType="withEffect">
                                  <p:stCondLst>
                                    <p:cond delay="250"/>
                                  </p:stCondLst>
                                  <p:childTnLst>
                                    <p:set>
                                      <p:cBhvr>
                                        <p:cTn id="70" dur="1" fill="hold">
                                          <p:stCondLst>
                                            <p:cond delay="0"/>
                                          </p:stCondLst>
                                        </p:cTn>
                                        <p:tgtEl>
                                          <p:spTgt spid="10"/>
                                        </p:tgtEl>
                                        <p:attrNameLst>
                                          <p:attrName>style.visibility</p:attrName>
                                        </p:attrNameLst>
                                      </p:cBhvr>
                                      <p:to>
                                        <p:strVal val="visible"/>
                                      </p:to>
                                    </p:set>
                                    <p:anim calcmode="lin" valueType="num">
                                      <p:cBhvr additive="base">
                                        <p:cTn id="71" dur="1500" fill="hold"/>
                                        <p:tgtEl>
                                          <p:spTgt spid="10"/>
                                        </p:tgtEl>
                                        <p:attrNameLst>
                                          <p:attrName>ppt_x</p:attrName>
                                        </p:attrNameLst>
                                      </p:cBhvr>
                                      <p:tavLst>
                                        <p:tav tm="0">
                                          <p:val>
                                            <p:strVal val="0-#ppt_w/2"/>
                                          </p:val>
                                        </p:tav>
                                        <p:tav tm="100000">
                                          <p:val>
                                            <p:strVal val="#ppt_x"/>
                                          </p:val>
                                        </p:tav>
                                      </p:tavLst>
                                    </p:anim>
                                    <p:anim calcmode="lin" valueType="num">
                                      <p:cBhvr additive="base">
                                        <p:cTn id="72" dur="1500" fill="hold"/>
                                        <p:tgtEl>
                                          <p:spTgt spid="10"/>
                                        </p:tgtEl>
                                        <p:attrNameLst>
                                          <p:attrName>ppt_y</p:attrName>
                                        </p:attrNameLst>
                                      </p:cBhvr>
                                      <p:tavLst>
                                        <p:tav tm="0">
                                          <p:val>
                                            <p:strVal val="#ppt_y"/>
                                          </p:val>
                                        </p:tav>
                                        <p:tav tm="100000">
                                          <p:val>
                                            <p:strVal val="#ppt_y"/>
                                          </p:val>
                                        </p:tav>
                                      </p:tavLst>
                                    </p:anim>
                                    <p:set>
                                      <p:cBhvr>
                                        <p:cTn id="73" dur="1" fill="hold">
                                          <p:stCondLst>
                                            <p:cond delay="0"/>
                                          </p:stCondLst>
                                        </p:cTn>
                                        <p:tgtEl>
                                          <p:spTgt spid="10"/>
                                        </p:tgtEl>
                                        <p:attrNameLst>
                                          <p:attrName>style.visibility</p:attrName>
                                        </p:attrNameLst>
                                      </p:cBhvr>
                                      <p:to>
                                        <p:strVal val="visible"/>
                                      </p:to>
                                    </p:set>
                                    <p:anim to="" calcmode="lin" valueType="num">
                                      <p:cBhvr>
                                        <p:cTn id="74" dur="1500" fill="hold">
                                          <p:stCondLst>
                                            <p:cond delay="0"/>
                                          </p:stCondLst>
                                        </p:cTn>
                                        <p:tgtEl>
                                          <p:spTgt spid="10"/>
                                        </p:tgtEl>
                                        <p:attrNameLst>
                                          <p:attrName>ppt_w</p:attrName>
                                        </p:attrNameLst>
                                      </p:cBhvr>
                                      <p:tavLst>
                                        <p:tav tm="0">
                                          <p:val>
                                            <p:strVal val="0"/>
                                          </p:val>
                                        </p:tav>
                                        <p:tav tm="100000">
                                          <p:val>
                                            <p:strVal val="#ppt_w"/>
                                          </p:val>
                                        </p:tav>
                                      </p:tavLst>
                                    </p:anim>
                                    <p:anim to="" calcmode="lin" valueType="num">
                                      <p:cBhvr>
                                        <p:cTn id="75" dur="1500" fill="hold">
                                          <p:stCondLst>
                                            <p:cond delay="0"/>
                                          </p:stCondLst>
                                        </p:cTn>
                                        <p:tgtEl>
                                          <p:spTgt spid="10"/>
                                        </p:tgtEl>
                                        <p:attrNameLst>
                                          <p:attrName>ppt_h</p:attrName>
                                        </p:attrNameLst>
                                      </p:cBhvr>
                                      <p:tavLst>
                                        <p:tav tm="0">
                                          <p:val>
                                            <p:strVal val="0"/>
                                          </p:val>
                                        </p:tav>
                                        <p:tav tm="100000">
                                          <p:val>
                                            <p:strVal val="#ppt_h"/>
                                          </p:val>
                                        </p:tav>
                                      </p:tavLst>
                                    </p:anim>
                                    <p:animEffect filter="fade">
                                      <p:cBhvr>
                                        <p:cTn id="76" dur="1500">
                                          <p:stCondLst>
                                            <p:cond delay="0"/>
                                          </p:stCondLst>
                                        </p:cTn>
                                        <p:tgtEl>
                                          <p:spTgt spid="10"/>
                                        </p:tgtEl>
                                      </p:cBhvr>
                                    </p:animEffect>
                                  </p:childTnLst>
                                </p:cTn>
                              </p:par>
                              <p:par>
                                <p:cTn id="77" presetID="2" presetClass="entr" presetSubtype="8" decel="100000" fill="hold" grpId="0" nodeType="withEffect">
                                  <p:stCondLst>
                                    <p:cond delay="250"/>
                                  </p:stCondLst>
                                  <p:childTnLst>
                                    <p:set>
                                      <p:cBhvr>
                                        <p:cTn id="78" dur="1" fill="hold">
                                          <p:stCondLst>
                                            <p:cond delay="0"/>
                                          </p:stCondLst>
                                        </p:cTn>
                                        <p:tgtEl>
                                          <p:spTgt spid="11"/>
                                        </p:tgtEl>
                                        <p:attrNameLst>
                                          <p:attrName>style.visibility</p:attrName>
                                        </p:attrNameLst>
                                      </p:cBhvr>
                                      <p:to>
                                        <p:strVal val="visible"/>
                                      </p:to>
                                    </p:set>
                                    <p:anim calcmode="lin" valueType="num">
                                      <p:cBhvr additive="base">
                                        <p:cTn id="79" dur="1500" fill="hold"/>
                                        <p:tgtEl>
                                          <p:spTgt spid="11"/>
                                        </p:tgtEl>
                                        <p:attrNameLst>
                                          <p:attrName>ppt_x</p:attrName>
                                        </p:attrNameLst>
                                      </p:cBhvr>
                                      <p:tavLst>
                                        <p:tav tm="0">
                                          <p:val>
                                            <p:strVal val="0-#ppt_w/2"/>
                                          </p:val>
                                        </p:tav>
                                        <p:tav tm="100000">
                                          <p:val>
                                            <p:strVal val="#ppt_x"/>
                                          </p:val>
                                        </p:tav>
                                      </p:tavLst>
                                    </p:anim>
                                    <p:anim calcmode="lin" valueType="num">
                                      <p:cBhvr additive="base">
                                        <p:cTn id="80" dur="1500" fill="hold"/>
                                        <p:tgtEl>
                                          <p:spTgt spid="11"/>
                                        </p:tgtEl>
                                        <p:attrNameLst>
                                          <p:attrName>ppt_y</p:attrName>
                                        </p:attrNameLst>
                                      </p:cBhvr>
                                      <p:tavLst>
                                        <p:tav tm="0">
                                          <p:val>
                                            <p:strVal val="#ppt_y"/>
                                          </p:val>
                                        </p:tav>
                                        <p:tav tm="100000">
                                          <p:val>
                                            <p:strVal val="#ppt_y"/>
                                          </p:val>
                                        </p:tav>
                                      </p:tavLst>
                                    </p:anim>
                                    <p:set>
                                      <p:cBhvr>
                                        <p:cTn id="81" dur="1" fill="hold">
                                          <p:stCondLst>
                                            <p:cond delay="0"/>
                                          </p:stCondLst>
                                        </p:cTn>
                                        <p:tgtEl>
                                          <p:spTgt spid="11"/>
                                        </p:tgtEl>
                                        <p:attrNameLst>
                                          <p:attrName>style.visibility</p:attrName>
                                        </p:attrNameLst>
                                      </p:cBhvr>
                                      <p:to>
                                        <p:strVal val="visible"/>
                                      </p:to>
                                    </p:set>
                                    <p:anim to="" calcmode="lin" valueType="num">
                                      <p:cBhvr>
                                        <p:cTn id="82" dur="1500" fill="hold">
                                          <p:stCondLst>
                                            <p:cond delay="0"/>
                                          </p:stCondLst>
                                        </p:cTn>
                                        <p:tgtEl>
                                          <p:spTgt spid="11"/>
                                        </p:tgtEl>
                                        <p:attrNameLst>
                                          <p:attrName>ppt_w</p:attrName>
                                        </p:attrNameLst>
                                      </p:cBhvr>
                                      <p:tavLst>
                                        <p:tav tm="0">
                                          <p:val>
                                            <p:strVal val="0"/>
                                          </p:val>
                                        </p:tav>
                                        <p:tav tm="100000">
                                          <p:val>
                                            <p:strVal val="#ppt_w"/>
                                          </p:val>
                                        </p:tav>
                                      </p:tavLst>
                                    </p:anim>
                                    <p:anim to="" calcmode="lin" valueType="num">
                                      <p:cBhvr>
                                        <p:cTn id="83" dur="1500" fill="hold">
                                          <p:stCondLst>
                                            <p:cond delay="0"/>
                                          </p:stCondLst>
                                        </p:cTn>
                                        <p:tgtEl>
                                          <p:spTgt spid="11"/>
                                        </p:tgtEl>
                                        <p:attrNameLst>
                                          <p:attrName>ppt_h</p:attrName>
                                        </p:attrNameLst>
                                      </p:cBhvr>
                                      <p:tavLst>
                                        <p:tav tm="0">
                                          <p:val>
                                            <p:strVal val="0"/>
                                          </p:val>
                                        </p:tav>
                                        <p:tav tm="100000">
                                          <p:val>
                                            <p:strVal val="#ppt_h"/>
                                          </p:val>
                                        </p:tav>
                                      </p:tavLst>
                                    </p:anim>
                                    <p:animEffect filter="fade">
                                      <p:cBhvr>
                                        <p:cTn id="84" dur="1500">
                                          <p:stCondLst>
                                            <p:cond delay="0"/>
                                          </p:stCondLst>
                                        </p:cTn>
                                        <p:tgtEl>
                                          <p:spTgt spid="11"/>
                                        </p:tgtEl>
                                      </p:cBhvr>
                                    </p:animEffect>
                                  </p:childTnLst>
                                </p:cTn>
                              </p:par>
                              <p:par>
                                <p:cTn id="85" presetID="2" presetClass="entr" presetSubtype="8" decel="100000" fill="hold" grpId="0" nodeType="withEffect">
                                  <p:stCondLst>
                                    <p:cond delay="250"/>
                                  </p:stCondLst>
                                  <p:childTnLst>
                                    <p:set>
                                      <p:cBhvr>
                                        <p:cTn id="86" dur="1" fill="hold">
                                          <p:stCondLst>
                                            <p:cond delay="0"/>
                                          </p:stCondLst>
                                        </p:cTn>
                                        <p:tgtEl>
                                          <p:spTgt spid="12"/>
                                        </p:tgtEl>
                                        <p:attrNameLst>
                                          <p:attrName>style.visibility</p:attrName>
                                        </p:attrNameLst>
                                      </p:cBhvr>
                                      <p:to>
                                        <p:strVal val="visible"/>
                                      </p:to>
                                    </p:set>
                                    <p:anim calcmode="lin" valueType="num">
                                      <p:cBhvr additive="base">
                                        <p:cTn id="87" dur="1500" fill="hold"/>
                                        <p:tgtEl>
                                          <p:spTgt spid="12"/>
                                        </p:tgtEl>
                                        <p:attrNameLst>
                                          <p:attrName>ppt_x</p:attrName>
                                        </p:attrNameLst>
                                      </p:cBhvr>
                                      <p:tavLst>
                                        <p:tav tm="0">
                                          <p:val>
                                            <p:strVal val="0-#ppt_w/2"/>
                                          </p:val>
                                        </p:tav>
                                        <p:tav tm="100000">
                                          <p:val>
                                            <p:strVal val="#ppt_x"/>
                                          </p:val>
                                        </p:tav>
                                      </p:tavLst>
                                    </p:anim>
                                    <p:anim calcmode="lin" valueType="num">
                                      <p:cBhvr additive="base">
                                        <p:cTn id="88" dur="1500" fill="hold"/>
                                        <p:tgtEl>
                                          <p:spTgt spid="12"/>
                                        </p:tgtEl>
                                        <p:attrNameLst>
                                          <p:attrName>ppt_y</p:attrName>
                                        </p:attrNameLst>
                                      </p:cBhvr>
                                      <p:tavLst>
                                        <p:tav tm="0">
                                          <p:val>
                                            <p:strVal val="#ppt_y"/>
                                          </p:val>
                                        </p:tav>
                                        <p:tav tm="100000">
                                          <p:val>
                                            <p:strVal val="#ppt_y"/>
                                          </p:val>
                                        </p:tav>
                                      </p:tavLst>
                                    </p:anim>
                                    <p:set>
                                      <p:cBhvr>
                                        <p:cTn id="89" dur="1" fill="hold">
                                          <p:stCondLst>
                                            <p:cond delay="0"/>
                                          </p:stCondLst>
                                        </p:cTn>
                                        <p:tgtEl>
                                          <p:spTgt spid="12"/>
                                        </p:tgtEl>
                                        <p:attrNameLst>
                                          <p:attrName>style.visibility</p:attrName>
                                        </p:attrNameLst>
                                      </p:cBhvr>
                                      <p:to>
                                        <p:strVal val="visible"/>
                                      </p:to>
                                    </p:set>
                                    <p:anim to="" calcmode="lin" valueType="num">
                                      <p:cBhvr>
                                        <p:cTn id="90" dur="1500" fill="hold">
                                          <p:stCondLst>
                                            <p:cond delay="0"/>
                                          </p:stCondLst>
                                        </p:cTn>
                                        <p:tgtEl>
                                          <p:spTgt spid="12"/>
                                        </p:tgtEl>
                                        <p:attrNameLst>
                                          <p:attrName>ppt_w</p:attrName>
                                        </p:attrNameLst>
                                      </p:cBhvr>
                                      <p:tavLst>
                                        <p:tav tm="0">
                                          <p:val>
                                            <p:strVal val="0"/>
                                          </p:val>
                                        </p:tav>
                                        <p:tav tm="100000">
                                          <p:val>
                                            <p:strVal val="#ppt_w"/>
                                          </p:val>
                                        </p:tav>
                                      </p:tavLst>
                                    </p:anim>
                                    <p:anim to="" calcmode="lin" valueType="num">
                                      <p:cBhvr>
                                        <p:cTn id="91" dur="1500" fill="hold">
                                          <p:stCondLst>
                                            <p:cond delay="0"/>
                                          </p:stCondLst>
                                        </p:cTn>
                                        <p:tgtEl>
                                          <p:spTgt spid="12"/>
                                        </p:tgtEl>
                                        <p:attrNameLst>
                                          <p:attrName>ppt_h</p:attrName>
                                        </p:attrNameLst>
                                      </p:cBhvr>
                                      <p:tavLst>
                                        <p:tav tm="0">
                                          <p:val>
                                            <p:strVal val="0"/>
                                          </p:val>
                                        </p:tav>
                                        <p:tav tm="100000">
                                          <p:val>
                                            <p:strVal val="#ppt_h"/>
                                          </p:val>
                                        </p:tav>
                                      </p:tavLst>
                                    </p:anim>
                                    <p:animEffect filter="fade">
                                      <p:cBhvr>
                                        <p:cTn id="92" dur="1500">
                                          <p:stCondLst>
                                            <p:cond delay="0"/>
                                          </p:stCondLst>
                                        </p:cTn>
                                        <p:tgtEl>
                                          <p:spTgt spid="12"/>
                                        </p:tgtEl>
                                      </p:cBhvr>
                                    </p:animEffect>
                                  </p:childTnLst>
                                </p:cTn>
                              </p:par>
                              <p:par>
                                <p:cTn id="93" presetID="2" presetClass="entr" presetSubtype="8" decel="100000" fill="hold" grpId="0" nodeType="withEffect">
                                  <p:stCondLst>
                                    <p:cond delay="250"/>
                                  </p:stCondLst>
                                  <p:childTnLst>
                                    <p:set>
                                      <p:cBhvr>
                                        <p:cTn id="94" dur="1" fill="hold">
                                          <p:stCondLst>
                                            <p:cond delay="0"/>
                                          </p:stCondLst>
                                        </p:cTn>
                                        <p:tgtEl>
                                          <p:spTgt spid="13"/>
                                        </p:tgtEl>
                                        <p:attrNameLst>
                                          <p:attrName>style.visibility</p:attrName>
                                        </p:attrNameLst>
                                      </p:cBhvr>
                                      <p:to>
                                        <p:strVal val="visible"/>
                                      </p:to>
                                    </p:set>
                                    <p:anim calcmode="lin" valueType="num">
                                      <p:cBhvr additive="base">
                                        <p:cTn id="95" dur="1500" fill="hold"/>
                                        <p:tgtEl>
                                          <p:spTgt spid="13"/>
                                        </p:tgtEl>
                                        <p:attrNameLst>
                                          <p:attrName>ppt_x</p:attrName>
                                        </p:attrNameLst>
                                      </p:cBhvr>
                                      <p:tavLst>
                                        <p:tav tm="0">
                                          <p:val>
                                            <p:strVal val="0-#ppt_w/2"/>
                                          </p:val>
                                        </p:tav>
                                        <p:tav tm="100000">
                                          <p:val>
                                            <p:strVal val="#ppt_x"/>
                                          </p:val>
                                        </p:tav>
                                      </p:tavLst>
                                    </p:anim>
                                    <p:anim calcmode="lin" valueType="num">
                                      <p:cBhvr additive="base">
                                        <p:cTn id="96" dur="1500" fill="hold"/>
                                        <p:tgtEl>
                                          <p:spTgt spid="13"/>
                                        </p:tgtEl>
                                        <p:attrNameLst>
                                          <p:attrName>ppt_y</p:attrName>
                                        </p:attrNameLst>
                                      </p:cBhvr>
                                      <p:tavLst>
                                        <p:tav tm="0">
                                          <p:val>
                                            <p:strVal val="#ppt_y"/>
                                          </p:val>
                                        </p:tav>
                                        <p:tav tm="100000">
                                          <p:val>
                                            <p:strVal val="#ppt_y"/>
                                          </p:val>
                                        </p:tav>
                                      </p:tavLst>
                                    </p:anim>
                                    <p:set>
                                      <p:cBhvr>
                                        <p:cTn id="97" dur="1" fill="hold">
                                          <p:stCondLst>
                                            <p:cond delay="0"/>
                                          </p:stCondLst>
                                        </p:cTn>
                                        <p:tgtEl>
                                          <p:spTgt spid="13"/>
                                        </p:tgtEl>
                                        <p:attrNameLst>
                                          <p:attrName>style.visibility</p:attrName>
                                        </p:attrNameLst>
                                      </p:cBhvr>
                                      <p:to>
                                        <p:strVal val="visible"/>
                                      </p:to>
                                    </p:set>
                                    <p:anim to="" calcmode="lin" valueType="num">
                                      <p:cBhvr>
                                        <p:cTn id="98" dur="1500" fill="hold">
                                          <p:stCondLst>
                                            <p:cond delay="0"/>
                                          </p:stCondLst>
                                        </p:cTn>
                                        <p:tgtEl>
                                          <p:spTgt spid="13"/>
                                        </p:tgtEl>
                                        <p:attrNameLst>
                                          <p:attrName>ppt_w</p:attrName>
                                        </p:attrNameLst>
                                      </p:cBhvr>
                                      <p:tavLst>
                                        <p:tav tm="0">
                                          <p:val>
                                            <p:strVal val="0"/>
                                          </p:val>
                                        </p:tav>
                                        <p:tav tm="100000">
                                          <p:val>
                                            <p:strVal val="#ppt_w"/>
                                          </p:val>
                                        </p:tav>
                                      </p:tavLst>
                                    </p:anim>
                                    <p:anim to="" calcmode="lin" valueType="num">
                                      <p:cBhvr>
                                        <p:cTn id="99" dur="1500" fill="hold">
                                          <p:stCondLst>
                                            <p:cond delay="0"/>
                                          </p:stCondLst>
                                        </p:cTn>
                                        <p:tgtEl>
                                          <p:spTgt spid="13"/>
                                        </p:tgtEl>
                                        <p:attrNameLst>
                                          <p:attrName>ppt_h</p:attrName>
                                        </p:attrNameLst>
                                      </p:cBhvr>
                                      <p:tavLst>
                                        <p:tav tm="0">
                                          <p:val>
                                            <p:strVal val="0"/>
                                          </p:val>
                                        </p:tav>
                                        <p:tav tm="100000">
                                          <p:val>
                                            <p:strVal val="#ppt_h"/>
                                          </p:val>
                                        </p:tav>
                                      </p:tavLst>
                                    </p:anim>
                                    <p:animEffect filter="fade">
                                      <p:cBhvr>
                                        <p:cTn id="100" dur="1500">
                                          <p:stCondLst>
                                            <p:cond delay="0"/>
                                          </p:stCondLst>
                                        </p:cTn>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P spid="4" grpId="0" autoUpdateAnimBg="0"/>
      <p:bldP spid="5" grpId="0" autoUpdateAnimBg="0"/>
      <p:bldP spid="6" grpId="0" autoUpdateAnimBg="0"/>
      <p:bldP spid="7" grpId="0" autoUpdateAnimBg="0"/>
      <p:bldP spid="8" grpId="0" autoUpdateAnimBg="0"/>
      <p:bldP spid="9" grpId="0" autoUpdateAnimBg="0"/>
      <p:bldP spid="10" grpId="0" autoUpdateAnimBg="0"/>
      <p:bldP spid="11" grpId="0" autoUpdateAnimBg="0"/>
      <p:bldP spid="12" grpId="0" autoUpdateAnimBg="0"/>
      <p:bldP spid="13"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13">
            <a:lum/>
          </a:blip>
          <a:srcRect/>
          <a:stretch>
            <a:fillRect l="-1000" r="-1000"/>
          </a:stretch>
        </a:blipFill>
        <a:effectLst/>
      </p:bgPr>
    </p:bg>
    <p:spTree>
      <p:nvGrpSpPr>
        <p:cNvPr id="1" name=""/>
        <p:cNvGrpSpPr/>
        <p:nvPr/>
      </p:nvGrpSpPr>
      <p:grpSpPr>
        <a:xfrm>
          <a:off x="0" y="0"/>
          <a:ext cx="0" cy="0"/>
          <a:chOff x="0" y="0"/>
          <a:chExt cx="0" cy="0"/>
        </a:xfrm>
      </p:grpSpPr>
      <p:pic>
        <p:nvPicPr>
          <p:cNvPr id="2" name="PA_库_图片 1"/>
          <p:cNvPicPr>
            <a:picLocks noChangeAspect="1"/>
          </p:cNvPicPr>
          <p:nvPr>
            <p:custDataLst>
              <p:tags r:id="rId1"/>
            </p:custDataLst>
          </p:nvPr>
        </p:nvPicPr>
        <p:blipFill>
          <a:blip r:embed="rId14">
            <a:extLst/>
          </a:blip>
          <a:stretch>
            <a:fillRect/>
          </a:stretch>
        </p:blipFill>
        <p:spPr>
          <a:xfrm>
            <a:off x="1579043" y="2152396"/>
            <a:ext cx="323165" cy="449278"/>
          </a:xfrm>
          <a:prstGeom prst="rect">
            <a:avLst/>
          </a:prstGeom>
        </p:spPr>
      </p:pic>
      <p:sp>
        <p:nvSpPr>
          <p:cNvPr id="3" name="PA_库_矩形 2"/>
          <p:cNvSpPr/>
          <p:nvPr>
            <p:custDataLst>
              <p:tags r:id="rId2"/>
            </p:custDataLst>
          </p:nvPr>
        </p:nvSpPr>
        <p:spPr>
          <a:xfrm>
            <a:off x="1579043" y="807917"/>
            <a:ext cx="646331" cy="2291407"/>
          </a:xfrm>
          <a:prstGeom prst="rect">
            <a:avLst/>
          </a:prstGeom>
        </p:spPr>
        <p:txBody>
          <a:bodyPr vert="eaVert" wrap="square">
            <a:spAutoFit/>
          </a:bodyPr>
          <a:lstStyle/>
          <a:p>
            <a:r>
              <a:rPr lang="zh-CN" altLang="en-US" sz="1000" b="0" i="0" dirty="0">
                <a:effectLst/>
                <a:latin typeface="方正清刻本悦宋简体" panose="02000000000000000000" pitchFamily="2" charset="-122"/>
                <a:ea typeface="方正清刻本悦宋简体" panose="02000000000000000000" pitchFamily="2" charset="-122"/>
              </a:rPr>
              <a:t>映水色不别，向月光还度。倾在荷叶中，有时看是露。时间的演变，承载着记忆的画卷，如冰冻的水晶。</a:t>
            </a:r>
            <a:endParaRPr lang="zh-CN" altLang="en-US" sz="1000" dirty="0">
              <a:latin typeface="方正清刻本悦宋简体" panose="02000000000000000000" pitchFamily="2" charset="-122"/>
              <a:ea typeface="方正清刻本悦宋简体" panose="02000000000000000000" pitchFamily="2" charset="-122"/>
            </a:endParaRPr>
          </a:p>
        </p:txBody>
      </p:sp>
      <p:pic>
        <p:nvPicPr>
          <p:cNvPr id="4" name="PA_库_图片 3"/>
          <p:cNvPicPr>
            <a:picLocks noChangeAspect="1"/>
          </p:cNvPicPr>
          <p:nvPr>
            <p:custDataLst>
              <p:tags r:id="rId3"/>
            </p:custDataLst>
          </p:nvPr>
        </p:nvPicPr>
        <p:blipFill>
          <a:blip r:embed="rId14">
            <a:extLst/>
          </a:blip>
          <a:stretch>
            <a:fillRect/>
          </a:stretch>
        </p:blipFill>
        <p:spPr>
          <a:xfrm>
            <a:off x="710718" y="2152396"/>
            <a:ext cx="323165" cy="449278"/>
          </a:xfrm>
          <a:prstGeom prst="rect">
            <a:avLst/>
          </a:prstGeom>
        </p:spPr>
      </p:pic>
      <p:sp>
        <p:nvSpPr>
          <p:cNvPr id="5" name="PA_库_矩形 4"/>
          <p:cNvSpPr/>
          <p:nvPr>
            <p:custDataLst>
              <p:tags r:id="rId4"/>
            </p:custDataLst>
          </p:nvPr>
        </p:nvSpPr>
        <p:spPr>
          <a:xfrm>
            <a:off x="710718" y="807917"/>
            <a:ext cx="646331" cy="2291407"/>
          </a:xfrm>
          <a:prstGeom prst="rect">
            <a:avLst/>
          </a:prstGeom>
        </p:spPr>
        <p:txBody>
          <a:bodyPr vert="eaVert" wrap="square">
            <a:spAutoFit/>
          </a:bodyPr>
          <a:lstStyle/>
          <a:p>
            <a:r>
              <a:rPr lang="zh-CN" altLang="en-US" sz="1000" b="0" i="0" dirty="0">
                <a:effectLst/>
                <a:latin typeface="方正清刻本悦宋简体" panose="02000000000000000000" pitchFamily="2" charset="-122"/>
                <a:ea typeface="方正清刻本悦宋简体" panose="02000000000000000000" pitchFamily="2" charset="-122"/>
              </a:rPr>
              <a:t>映水色不别，向月光还度。倾在荷叶中，有时看是露。时间的演变，承载着记忆的画卷，如冰冻的水晶。</a:t>
            </a:r>
            <a:endParaRPr lang="zh-CN" altLang="en-US" sz="1000" dirty="0">
              <a:latin typeface="方正清刻本悦宋简体" panose="02000000000000000000" pitchFamily="2" charset="-122"/>
              <a:ea typeface="方正清刻本悦宋简体" panose="02000000000000000000" pitchFamily="2" charset="-122"/>
            </a:endParaRPr>
          </a:p>
        </p:txBody>
      </p:sp>
      <p:pic>
        <p:nvPicPr>
          <p:cNvPr id="6" name="PA_库_图片 5"/>
          <p:cNvPicPr>
            <a:picLocks noChangeAspect="1"/>
          </p:cNvPicPr>
          <p:nvPr>
            <p:custDataLst>
              <p:tags r:id="rId5"/>
            </p:custDataLst>
          </p:nvPr>
        </p:nvPicPr>
        <p:blipFill>
          <a:blip r:embed="rId14">
            <a:extLst/>
          </a:blip>
          <a:stretch>
            <a:fillRect/>
          </a:stretch>
        </p:blipFill>
        <p:spPr>
          <a:xfrm>
            <a:off x="2447368" y="2152396"/>
            <a:ext cx="323165" cy="449278"/>
          </a:xfrm>
          <a:prstGeom prst="rect">
            <a:avLst/>
          </a:prstGeom>
        </p:spPr>
      </p:pic>
      <p:sp>
        <p:nvSpPr>
          <p:cNvPr id="7" name="PA_库_矩形 6"/>
          <p:cNvSpPr/>
          <p:nvPr>
            <p:custDataLst>
              <p:tags r:id="rId6"/>
            </p:custDataLst>
          </p:nvPr>
        </p:nvSpPr>
        <p:spPr>
          <a:xfrm>
            <a:off x="2447368" y="807917"/>
            <a:ext cx="646331" cy="2291407"/>
          </a:xfrm>
          <a:prstGeom prst="rect">
            <a:avLst/>
          </a:prstGeom>
        </p:spPr>
        <p:txBody>
          <a:bodyPr vert="eaVert" wrap="square">
            <a:spAutoFit/>
          </a:bodyPr>
          <a:lstStyle/>
          <a:p>
            <a:r>
              <a:rPr lang="zh-CN" altLang="en-US" sz="1000" b="0" i="0" dirty="0">
                <a:effectLst/>
                <a:latin typeface="方正清刻本悦宋简体" panose="02000000000000000000" pitchFamily="2" charset="-122"/>
                <a:ea typeface="方正清刻本悦宋简体" panose="02000000000000000000" pitchFamily="2" charset="-122"/>
              </a:rPr>
              <a:t>映水色不别，向月光还度。倾在荷叶中，有时看是露。时间的演变，承载着记忆的画卷，如冰冻的水晶。</a:t>
            </a:r>
            <a:endParaRPr lang="zh-CN" altLang="en-US" sz="1000" dirty="0">
              <a:latin typeface="方正清刻本悦宋简体" panose="02000000000000000000" pitchFamily="2" charset="-122"/>
              <a:ea typeface="方正清刻本悦宋简体" panose="02000000000000000000" pitchFamily="2" charset="-122"/>
            </a:endParaRPr>
          </a:p>
        </p:txBody>
      </p:sp>
      <p:sp>
        <p:nvSpPr>
          <p:cNvPr id="8" name="PA_库_矩形 7"/>
          <p:cNvSpPr/>
          <p:nvPr>
            <p:custDataLst>
              <p:tags r:id="rId7"/>
            </p:custDataLst>
          </p:nvPr>
        </p:nvSpPr>
        <p:spPr>
          <a:xfrm>
            <a:off x="8558044" y="687330"/>
            <a:ext cx="464039" cy="4640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方正清刻本悦宋简体" panose="02000000000000000000" pitchFamily="2" charset="-122"/>
                <a:ea typeface="方正清刻本悦宋简体" panose="02000000000000000000" pitchFamily="2" charset="-122"/>
              </a:rPr>
              <a:t>流</a:t>
            </a:r>
          </a:p>
        </p:txBody>
      </p:sp>
      <p:sp>
        <p:nvSpPr>
          <p:cNvPr id="9" name="PA_库_矩形 8"/>
          <p:cNvSpPr/>
          <p:nvPr>
            <p:custDataLst>
              <p:tags r:id="rId8"/>
            </p:custDataLst>
          </p:nvPr>
        </p:nvSpPr>
        <p:spPr>
          <a:xfrm>
            <a:off x="6206783" y="1201423"/>
            <a:ext cx="5166560" cy="1200329"/>
          </a:xfrm>
          <a:prstGeom prst="rect">
            <a:avLst/>
          </a:prstGeom>
        </p:spPr>
        <p:txBody>
          <a:bodyPr wrap="square">
            <a:spAutoFit/>
          </a:bodyPr>
          <a:lstStyle/>
          <a:p>
            <a:pPr algn="ctr">
              <a:lnSpc>
                <a:spcPct val="150000"/>
              </a:lnSpc>
            </a:pPr>
            <a:r>
              <a:rPr lang="en-US" altLang="zh-CN" sz="1600" b="0" i="0" dirty="0">
                <a:effectLst/>
                <a:latin typeface="方正清刻本悦宋简体" panose="02000000000000000000" pitchFamily="2" charset="-122"/>
                <a:ea typeface="方正清刻本悦宋简体" panose="02000000000000000000" pitchFamily="2" charset="-122"/>
              </a:rPr>
              <a:t>Early in the day it was whispered that we should sail in a boat, only thou and I, and never a soul in the world would know of this our pilgrimage to no country and to no end.</a:t>
            </a:r>
          </a:p>
        </p:txBody>
      </p:sp>
      <p:sp>
        <p:nvSpPr>
          <p:cNvPr id="10" name="PA_库_矩形 9"/>
          <p:cNvSpPr/>
          <p:nvPr>
            <p:custDataLst>
              <p:tags r:id="rId9"/>
            </p:custDataLst>
          </p:nvPr>
        </p:nvSpPr>
        <p:spPr>
          <a:xfrm>
            <a:off x="6206783" y="2683826"/>
            <a:ext cx="5166560" cy="415498"/>
          </a:xfrm>
          <a:prstGeom prst="rect">
            <a:avLst/>
          </a:prstGeom>
        </p:spPr>
        <p:txBody>
          <a:bodyPr vert="horz" wrap="square">
            <a:spAutoFit/>
          </a:bodyPr>
          <a:lstStyle/>
          <a:p>
            <a:pPr algn="dist">
              <a:lnSpc>
                <a:spcPct val="150000"/>
              </a:lnSpc>
            </a:pPr>
            <a:r>
              <a:rPr lang="zh-CN" altLang="en-US" sz="14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rPr>
              <a:t>孤帆远影碧空尽  </a:t>
            </a:r>
          </a:p>
        </p:txBody>
      </p:sp>
      <p:cxnSp>
        <p:nvCxnSpPr>
          <p:cNvPr id="11" name="PA_库_直接连接符 10"/>
          <p:cNvCxnSpPr/>
          <p:nvPr>
            <p:custDataLst>
              <p:tags r:id="rId10"/>
            </p:custDataLst>
          </p:nvPr>
        </p:nvCxnSpPr>
        <p:spPr>
          <a:xfrm>
            <a:off x="6206783" y="2522072"/>
            <a:ext cx="51665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5412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set>
                                      <p:cBhvr>
                                        <p:cTn id="9" dur="1" fill="hold">
                                          <p:stCondLst>
                                            <p:cond delay="0"/>
                                          </p:stCondLst>
                                        </p:cTn>
                                        <p:tgtEl>
                                          <p:spTgt spid="2"/>
                                        </p:tgtEl>
                                        <p:attrNameLst>
                                          <p:attrName>style.visibility</p:attrName>
                                        </p:attrNameLst>
                                      </p:cBhvr>
                                      <p:to>
                                        <p:strVal val="visible"/>
                                      </p:to>
                                    </p:set>
                                    <p:anim to="" calcmode="lin" valueType="num">
                                      <p:cBhvr>
                                        <p:cTn id="10" dur="1500" fill="hold">
                                          <p:stCondLst>
                                            <p:cond delay="0"/>
                                          </p:stCondLst>
                                        </p:cTn>
                                        <p:tgtEl>
                                          <p:spTgt spid="2"/>
                                        </p:tgtEl>
                                        <p:attrNameLst>
                                          <p:attrName>ppt_w</p:attrName>
                                        </p:attrNameLst>
                                      </p:cBhvr>
                                      <p:tavLst>
                                        <p:tav tm="0">
                                          <p:val>
                                            <p:strVal val="0"/>
                                          </p:val>
                                        </p:tav>
                                        <p:tav tm="100000">
                                          <p:val>
                                            <p:strVal val="#ppt_w"/>
                                          </p:val>
                                        </p:tav>
                                      </p:tavLst>
                                    </p:anim>
                                    <p:anim to="" calcmode="lin" valueType="num">
                                      <p:cBhvr>
                                        <p:cTn id="11" dur="1500" fill="hold">
                                          <p:stCondLst>
                                            <p:cond delay="0"/>
                                          </p:stCondLst>
                                        </p:cTn>
                                        <p:tgtEl>
                                          <p:spTgt spid="2"/>
                                        </p:tgtEl>
                                        <p:attrNameLst>
                                          <p:attrName>ppt_h</p:attrName>
                                        </p:attrNameLst>
                                      </p:cBhvr>
                                      <p:tavLst>
                                        <p:tav tm="0">
                                          <p:val>
                                            <p:strVal val="0"/>
                                          </p:val>
                                        </p:tav>
                                        <p:tav tm="100000">
                                          <p:val>
                                            <p:strVal val="#ppt_h"/>
                                          </p:val>
                                        </p:tav>
                                      </p:tavLst>
                                    </p:anim>
                                    <p:animEffect filter="fade">
                                      <p:cBhvr>
                                        <p:cTn id="12" dur="1500">
                                          <p:stCondLst>
                                            <p:cond delay="0"/>
                                          </p:stCondLst>
                                        </p:cTn>
                                        <p:tgtEl>
                                          <p:spTgt spid="2"/>
                                        </p:tgtEl>
                                      </p:cBhvr>
                                    </p:animEffect>
                                  </p:childTnLst>
                                </p:cTn>
                              </p:par>
                              <p:par>
                                <p:cTn id="13" presetID="2" presetClass="entr" presetSubtype="8" decel="100000" fill="hold" grpId="0" nodeType="withEffect">
                                  <p:stCondLst>
                                    <p:cond delay="25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500" fill="hold"/>
                                        <p:tgtEl>
                                          <p:spTgt spid="3"/>
                                        </p:tgtEl>
                                        <p:attrNameLst>
                                          <p:attrName>ppt_x</p:attrName>
                                        </p:attrNameLst>
                                      </p:cBhvr>
                                      <p:tavLst>
                                        <p:tav tm="0">
                                          <p:val>
                                            <p:strVal val="0-#ppt_w/2"/>
                                          </p:val>
                                        </p:tav>
                                        <p:tav tm="100000">
                                          <p:val>
                                            <p:strVal val="#ppt_x"/>
                                          </p:val>
                                        </p:tav>
                                      </p:tavLst>
                                    </p:anim>
                                    <p:anim calcmode="lin" valueType="num">
                                      <p:cBhvr additive="base">
                                        <p:cTn id="16" dur="1500" fill="hold"/>
                                        <p:tgtEl>
                                          <p:spTgt spid="3"/>
                                        </p:tgtEl>
                                        <p:attrNameLst>
                                          <p:attrName>ppt_y</p:attrName>
                                        </p:attrNameLst>
                                      </p:cBhvr>
                                      <p:tavLst>
                                        <p:tav tm="0">
                                          <p:val>
                                            <p:strVal val="#ppt_y"/>
                                          </p:val>
                                        </p:tav>
                                        <p:tav tm="100000">
                                          <p:val>
                                            <p:strVal val="#ppt_y"/>
                                          </p:val>
                                        </p:tav>
                                      </p:tavLst>
                                    </p:anim>
                                    <p:set>
                                      <p:cBhvr>
                                        <p:cTn id="17" dur="1" fill="hold">
                                          <p:stCondLst>
                                            <p:cond delay="0"/>
                                          </p:stCondLst>
                                        </p:cTn>
                                        <p:tgtEl>
                                          <p:spTgt spid="3"/>
                                        </p:tgtEl>
                                        <p:attrNameLst>
                                          <p:attrName>style.visibility</p:attrName>
                                        </p:attrNameLst>
                                      </p:cBhvr>
                                      <p:to>
                                        <p:strVal val="visible"/>
                                      </p:to>
                                    </p:set>
                                    <p:anim to="" calcmode="lin" valueType="num">
                                      <p:cBhvr>
                                        <p:cTn id="18" dur="1500" fill="hold">
                                          <p:stCondLst>
                                            <p:cond delay="0"/>
                                          </p:stCondLst>
                                        </p:cTn>
                                        <p:tgtEl>
                                          <p:spTgt spid="3"/>
                                        </p:tgtEl>
                                        <p:attrNameLst>
                                          <p:attrName>ppt_w</p:attrName>
                                        </p:attrNameLst>
                                      </p:cBhvr>
                                      <p:tavLst>
                                        <p:tav tm="0">
                                          <p:val>
                                            <p:strVal val="0"/>
                                          </p:val>
                                        </p:tav>
                                        <p:tav tm="100000">
                                          <p:val>
                                            <p:strVal val="#ppt_w"/>
                                          </p:val>
                                        </p:tav>
                                      </p:tavLst>
                                    </p:anim>
                                    <p:anim to="" calcmode="lin" valueType="num">
                                      <p:cBhvr>
                                        <p:cTn id="19" dur="1500" fill="hold">
                                          <p:stCondLst>
                                            <p:cond delay="0"/>
                                          </p:stCondLst>
                                        </p:cTn>
                                        <p:tgtEl>
                                          <p:spTgt spid="3"/>
                                        </p:tgtEl>
                                        <p:attrNameLst>
                                          <p:attrName>ppt_h</p:attrName>
                                        </p:attrNameLst>
                                      </p:cBhvr>
                                      <p:tavLst>
                                        <p:tav tm="0">
                                          <p:val>
                                            <p:strVal val="0"/>
                                          </p:val>
                                        </p:tav>
                                        <p:tav tm="100000">
                                          <p:val>
                                            <p:strVal val="#ppt_h"/>
                                          </p:val>
                                        </p:tav>
                                      </p:tavLst>
                                    </p:anim>
                                    <p:animEffect filter="fade">
                                      <p:cBhvr>
                                        <p:cTn id="20" dur="1500">
                                          <p:stCondLst>
                                            <p:cond delay="0"/>
                                          </p:stCondLst>
                                        </p:cTn>
                                        <p:tgtEl>
                                          <p:spTgt spid="3"/>
                                        </p:tgtEl>
                                      </p:cBhvr>
                                    </p:animEffect>
                                  </p:childTnLst>
                                </p:cTn>
                              </p:par>
                              <p:par>
                                <p:cTn id="21" presetID="2" presetClass="entr" presetSubtype="8" decel="100000" fill="hold" nodeType="withEffect">
                                  <p:stCondLst>
                                    <p:cond delay="25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1500" fill="hold"/>
                                        <p:tgtEl>
                                          <p:spTgt spid="4"/>
                                        </p:tgtEl>
                                        <p:attrNameLst>
                                          <p:attrName>ppt_x</p:attrName>
                                        </p:attrNameLst>
                                      </p:cBhvr>
                                      <p:tavLst>
                                        <p:tav tm="0">
                                          <p:val>
                                            <p:strVal val="0-#ppt_w/2"/>
                                          </p:val>
                                        </p:tav>
                                        <p:tav tm="100000">
                                          <p:val>
                                            <p:strVal val="#ppt_x"/>
                                          </p:val>
                                        </p:tav>
                                      </p:tavLst>
                                    </p:anim>
                                    <p:anim calcmode="lin" valueType="num">
                                      <p:cBhvr additive="base">
                                        <p:cTn id="24" dur="1500" fill="hold"/>
                                        <p:tgtEl>
                                          <p:spTgt spid="4"/>
                                        </p:tgtEl>
                                        <p:attrNameLst>
                                          <p:attrName>ppt_y</p:attrName>
                                        </p:attrNameLst>
                                      </p:cBhvr>
                                      <p:tavLst>
                                        <p:tav tm="0">
                                          <p:val>
                                            <p:strVal val="#ppt_y"/>
                                          </p:val>
                                        </p:tav>
                                        <p:tav tm="100000">
                                          <p:val>
                                            <p:strVal val="#ppt_y"/>
                                          </p:val>
                                        </p:tav>
                                      </p:tavLst>
                                    </p:anim>
                                    <p:set>
                                      <p:cBhvr>
                                        <p:cTn id="25" dur="1" fill="hold">
                                          <p:stCondLst>
                                            <p:cond delay="0"/>
                                          </p:stCondLst>
                                        </p:cTn>
                                        <p:tgtEl>
                                          <p:spTgt spid="4"/>
                                        </p:tgtEl>
                                        <p:attrNameLst>
                                          <p:attrName>style.visibility</p:attrName>
                                        </p:attrNameLst>
                                      </p:cBhvr>
                                      <p:to>
                                        <p:strVal val="visible"/>
                                      </p:to>
                                    </p:set>
                                    <p:anim to="" calcmode="lin" valueType="num">
                                      <p:cBhvr>
                                        <p:cTn id="26" dur="1500" fill="hold">
                                          <p:stCondLst>
                                            <p:cond delay="0"/>
                                          </p:stCondLst>
                                        </p:cTn>
                                        <p:tgtEl>
                                          <p:spTgt spid="4"/>
                                        </p:tgtEl>
                                        <p:attrNameLst>
                                          <p:attrName>ppt_w</p:attrName>
                                        </p:attrNameLst>
                                      </p:cBhvr>
                                      <p:tavLst>
                                        <p:tav tm="0">
                                          <p:val>
                                            <p:strVal val="0"/>
                                          </p:val>
                                        </p:tav>
                                        <p:tav tm="100000">
                                          <p:val>
                                            <p:strVal val="#ppt_w"/>
                                          </p:val>
                                        </p:tav>
                                      </p:tavLst>
                                    </p:anim>
                                    <p:anim to="" calcmode="lin" valueType="num">
                                      <p:cBhvr>
                                        <p:cTn id="27" dur="1500" fill="hold">
                                          <p:stCondLst>
                                            <p:cond delay="0"/>
                                          </p:stCondLst>
                                        </p:cTn>
                                        <p:tgtEl>
                                          <p:spTgt spid="4"/>
                                        </p:tgtEl>
                                        <p:attrNameLst>
                                          <p:attrName>ppt_h</p:attrName>
                                        </p:attrNameLst>
                                      </p:cBhvr>
                                      <p:tavLst>
                                        <p:tav tm="0">
                                          <p:val>
                                            <p:strVal val="0"/>
                                          </p:val>
                                        </p:tav>
                                        <p:tav tm="100000">
                                          <p:val>
                                            <p:strVal val="#ppt_h"/>
                                          </p:val>
                                        </p:tav>
                                      </p:tavLst>
                                    </p:anim>
                                    <p:animEffect filter="fade">
                                      <p:cBhvr>
                                        <p:cTn id="28" dur="1500">
                                          <p:stCondLst>
                                            <p:cond delay="0"/>
                                          </p:stCondLst>
                                        </p:cTn>
                                        <p:tgtEl>
                                          <p:spTgt spid="4"/>
                                        </p:tgtEl>
                                      </p:cBhvr>
                                    </p:animEffect>
                                  </p:childTnLst>
                                </p:cTn>
                              </p:par>
                              <p:par>
                                <p:cTn id="29" presetID="2" presetClass="entr" presetSubtype="8" decel="100000" fill="hold" grpId="0" nodeType="withEffect">
                                  <p:stCondLst>
                                    <p:cond delay="25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1500" fill="hold"/>
                                        <p:tgtEl>
                                          <p:spTgt spid="5"/>
                                        </p:tgtEl>
                                        <p:attrNameLst>
                                          <p:attrName>ppt_x</p:attrName>
                                        </p:attrNameLst>
                                      </p:cBhvr>
                                      <p:tavLst>
                                        <p:tav tm="0">
                                          <p:val>
                                            <p:strVal val="0-#ppt_w/2"/>
                                          </p:val>
                                        </p:tav>
                                        <p:tav tm="100000">
                                          <p:val>
                                            <p:strVal val="#ppt_x"/>
                                          </p:val>
                                        </p:tav>
                                      </p:tavLst>
                                    </p:anim>
                                    <p:anim calcmode="lin" valueType="num">
                                      <p:cBhvr additive="base">
                                        <p:cTn id="32" dur="1500" fill="hold"/>
                                        <p:tgtEl>
                                          <p:spTgt spid="5"/>
                                        </p:tgtEl>
                                        <p:attrNameLst>
                                          <p:attrName>ppt_y</p:attrName>
                                        </p:attrNameLst>
                                      </p:cBhvr>
                                      <p:tavLst>
                                        <p:tav tm="0">
                                          <p:val>
                                            <p:strVal val="#ppt_y"/>
                                          </p:val>
                                        </p:tav>
                                        <p:tav tm="100000">
                                          <p:val>
                                            <p:strVal val="#ppt_y"/>
                                          </p:val>
                                        </p:tav>
                                      </p:tavLst>
                                    </p:anim>
                                    <p:set>
                                      <p:cBhvr>
                                        <p:cTn id="33" dur="1" fill="hold">
                                          <p:stCondLst>
                                            <p:cond delay="0"/>
                                          </p:stCondLst>
                                        </p:cTn>
                                        <p:tgtEl>
                                          <p:spTgt spid="5"/>
                                        </p:tgtEl>
                                        <p:attrNameLst>
                                          <p:attrName>style.visibility</p:attrName>
                                        </p:attrNameLst>
                                      </p:cBhvr>
                                      <p:to>
                                        <p:strVal val="visible"/>
                                      </p:to>
                                    </p:set>
                                    <p:anim to="" calcmode="lin" valueType="num">
                                      <p:cBhvr>
                                        <p:cTn id="34" dur="1500" fill="hold">
                                          <p:stCondLst>
                                            <p:cond delay="0"/>
                                          </p:stCondLst>
                                        </p:cTn>
                                        <p:tgtEl>
                                          <p:spTgt spid="5"/>
                                        </p:tgtEl>
                                        <p:attrNameLst>
                                          <p:attrName>ppt_w</p:attrName>
                                        </p:attrNameLst>
                                      </p:cBhvr>
                                      <p:tavLst>
                                        <p:tav tm="0">
                                          <p:val>
                                            <p:strVal val="0"/>
                                          </p:val>
                                        </p:tav>
                                        <p:tav tm="100000">
                                          <p:val>
                                            <p:strVal val="#ppt_w"/>
                                          </p:val>
                                        </p:tav>
                                      </p:tavLst>
                                    </p:anim>
                                    <p:anim to="" calcmode="lin" valueType="num">
                                      <p:cBhvr>
                                        <p:cTn id="35" dur="1500" fill="hold">
                                          <p:stCondLst>
                                            <p:cond delay="0"/>
                                          </p:stCondLst>
                                        </p:cTn>
                                        <p:tgtEl>
                                          <p:spTgt spid="5"/>
                                        </p:tgtEl>
                                        <p:attrNameLst>
                                          <p:attrName>ppt_h</p:attrName>
                                        </p:attrNameLst>
                                      </p:cBhvr>
                                      <p:tavLst>
                                        <p:tav tm="0">
                                          <p:val>
                                            <p:strVal val="0"/>
                                          </p:val>
                                        </p:tav>
                                        <p:tav tm="100000">
                                          <p:val>
                                            <p:strVal val="#ppt_h"/>
                                          </p:val>
                                        </p:tav>
                                      </p:tavLst>
                                    </p:anim>
                                    <p:animEffect filter="fade">
                                      <p:cBhvr>
                                        <p:cTn id="36" dur="1500">
                                          <p:stCondLst>
                                            <p:cond delay="0"/>
                                          </p:stCondLst>
                                        </p:cTn>
                                        <p:tgtEl>
                                          <p:spTgt spid="5"/>
                                        </p:tgtEl>
                                      </p:cBhvr>
                                    </p:animEffect>
                                  </p:childTnLst>
                                </p:cTn>
                              </p:par>
                              <p:par>
                                <p:cTn id="37" presetID="2" presetClass="entr" presetSubtype="8" decel="100000" fill="hold" nodeType="withEffect">
                                  <p:stCondLst>
                                    <p:cond delay="25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1500" fill="hold"/>
                                        <p:tgtEl>
                                          <p:spTgt spid="6"/>
                                        </p:tgtEl>
                                        <p:attrNameLst>
                                          <p:attrName>ppt_x</p:attrName>
                                        </p:attrNameLst>
                                      </p:cBhvr>
                                      <p:tavLst>
                                        <p:tav tm="0">
                                          <p:val>
                                            <p:strVal val="0-#ppt_w/2"/>
                                          </p:val>
                                        </p:tav>
                                        <p:tav tm="100000">
                                          <p:val>
                                            <p:strVal val="#ppt_x"/>
                                          </p:val>
                                        </p:tav>
                                      </p:tavLst>
                                    </p:anim>
                                    <p:anim calcmode="lin" valueType="num">
                                      <p:cBhvr additive="base">
                                        <p:cTn id="40" dur="1500" fill="hold"/>
                                        <p:tgtEl>
                                          <p:spTgt spid="6"/>
                                        </p:tgtEl>
                                        <p:attrNameLst>
                                          <p:attrName>ppt_y</p:attrName>
                                        </p:attrNameLst>
                                      </p:cBhvr>
                                      <p:tavLst>
                                        <p:tav tm="0">
                                          <p:val>
                                            <p:strVal val="#ppt_y"/>
                                          </p:val>
                                        </p:tav>
                                        <p:tav tm="100000">
                                          <p:val>
                                            <p:strVal val="#ppt_y"/>
                                          </p:val>
                                        </p:tav>
                                      </p:tavLst>
                                    </p:anim>
                                    <p:set>
                                      <p:cBhvr>
                                        <p:cTn id="41" dur="1" fill="hold">
                                          <p:stCondLst>
                                            <p:cond delay="0"/>
                                          </p:stCondLst>
                                        </p:cTn>
                                        <p:tgtEl>
                                          <p:spTgt spid="6"/>
                                        </p:tgtEl>
                                        <p:attrNameLst>
                                          <p:attrName>style.visibility</p:attrName>
                                        </p:attrNameLst>
                                      </p:cBhvr>
                                      <p:to>
                                        <p:strVal val="visible"/>
                                      </p:to>
                                    </p:set>
                                    <p:anim to="" calcmode="lin" valueType="num">
                                      <p:cBhvr>
                                        <p:cTn id="42" dur="1500" fill="hold">
                                          <p:stCondLst>
                                            <p:cond delay="0"/>
                                          </p:stCondLst>
                                        </p:cTn>
                                        <p:tgtEl>
                                          <p:spTgt spid="6"/>
                                        </p:tgtEl>
                                        <p:attrNameLst>
                                          <p:attrName>ppt_w</p:attrName>
                                        </p:attrNameLst>
                                      </p:cBhvr>
                                      <p:tavLst>
                                        <p:tav tm="0">
                                          <p:val>
                                            <p:strVal val="0"/>
                                          </p:val>
                                        </p:tav>
                                        <p:tav tm="100000">
                                          <p:val>
                                            <p:strVal val="#ppt_w"/>
                                          </p:val>
                                        </p:tav>
                                      </p:tavLst>
                                    </p:anim>
                                    <p:anim to="" calcmode="lin" valueType="num">
                                      <p:cBhvr>
                                        <p:cTn id="43" dur="1500" fill="hold">
                                          <p:stCondLst>
                                            <p:cond delay="0"/>
                                          </p:stCondLst>
                                        </p:cTn>
                                        <p:tgtEl>
                                          <p:spTgt spid="6"/>
                                        </p:tgtEl>
                                        <p:attrNameLst>
                                          <p:attrName>ppt_h</p:attrName>
                                        </p:attrNameLst>
                                      </p:cBhvr>
                                      <p:tavLst>
                                        <p:tav tm="0">
                                          <p:val>
                                            <p:strVal val="0"/>
                                          </p:val>
                                        </p:tav>
                                        <p:tav tm="100000">
                                          <p:val>
                                            <p:strVal val="#ppt_h"/>
                                          </p:val>
                                        </p:tav>
                                      </p:tavLst>
                                    </p:anim>
                                    <p:animEffect filter="fade">
                                      <p:cBhvr>
                                        <p:cTn id="44" dur="1500">
                                          <p:stCondLst>
                                            <p:cond delay="0"/>
                                          </p:stCondLst>
                                        </p:cTn>
                                        <p:tgtEl>
                                          <p:spTgt spid="6"/>
                                        </p:tgtEl>
                                      </p:cBhvr>
                                    </p:animEffect>
                                  </p:childTnLst>
                                </p:cTn>
                              </p:par>
                              <p:par>
                                <p:cTn id="45" presetID="2" presetClass="entr" presetSubtype="8" decel="100000" fill="hold" grpId="0" nodeType="withEffect">
                                  <p:stCondLst>
                                    <p:cond delay="25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1500" fill="hold"/>
                                        <p:tgtEl>
                                          <p:spTgt spid="7"/>
                                        </p:tgtEl>
                                        <p:attrNameLst>
                                          <p:attrName>ppt_x</p:attrName>
                                        </p:attrNameLst>
                                      </p:cBhvr>
                                      <p:tavLst>
                                        <p:tav tm="0">
                                          <p:val>
                                            <p:strVal val="0-#ppt_w/2"/>
                                          </p:val>
                                        </p:tav>
                                        <p:tav tm="100000">
                                          <p:val>
                                            <p:strVal val="#ppt_x"/>
                                          </p:val>
                                        </p:tav>
                                      </p:tavLst>
                                    </p:anim>
                                    <p:anim calcmode="lin" valueType="num">
                                      <p:cBhvr additive="base">
                                        <p:cTn id="48" dur="1500" fill="hold"/>
                                        <p:tgtEl>
                                          <p:spTgt spid="7"/>
                                        </p:tgtEl>
                                        <p:attrNameLst>
                                          <p:attrName>ppt_y</p:attrName>
                                        </p:attrNameLst>
                                      </p:cBhvr>
                                      <p:tavLst>
                                        <p:tav tm="0">
                                          <p:val>
                                            <p:strVal val="#ppt_y"/>
                                          </p:val>
                                        </p:tav>
                                        <p:tav tm="100000">
                                          <p:val>
                                            <p:strVal val="#ppt_y"/>
                                          </p:val>
                                        </p:tav>
                                      </p:tavLst>
                                    </p:anim>
                                    <p:set>
                                      <p:cBhvr>
                                        <p:cTn id="49" dur="1" fill="hold">
                                          <p:stCondLst>
                                            <p:cond delay="0"/>
                                          </p:stCondLst>
                                        </p:cTn>
                                        <p:tgtEl>
                                          <p:spTgt spid="7"/>
                                        </p:tgtEl>
                                        <p:attrNameLst>
                                          <p:attrName>style.visibility</p:attrName>
                                        </p:attrNameLst>
                                      </p:cBhvr>
                                      <p:to>
                                        <p:strVal val="visible"/>
                                      </p:to>
                                    </p:set>
                                    <p:anim to="" calcmode="lin" valueType="num">
                                      <p:cBhvr>
                                        <p:cTn id="50" dur="1500" fill="hold">
                                          <p:stCondLst>
                                            <p:cond delay="0"/>
                                          </p:stCondLst>
                                        </p:cTn>
                                        <p:tgtEl>
                                          <p:spTgt spid="7"/>
                                        </p:tgtEl>
                                        <p:attrNameLst>
                                          <p:attrName>ppt_w</p:attrName>
                                        </p:attrNameLst>
                                      </p:cBhvr>
                                      <p:tavLst>
                                        <p:tav tm="0">
                                          <p:val>
                                            <p:strVal val="0"/>
                                          </p:val>
                                        </p:tav>
                                        <p:tav tm="100000">
                                          <p:val>
                                            <p:strVal val="#ppt_w"/>
                                          </p:val>
                                        </p:tav>
                                      </p:tavLst>
                                    </p:anim>
                                    <p:anim to="" calcmode="lin" valueType="num">
                                      <p:cBhvr>
                                        <p:cTn id="51" dur="1500" fill="hold">
                                          <p:stCondLst>
                                            <p:cond delay="0"/>
                                          </p:stCondLst>
                                        </p:cTn>
                                        <p:tgtEl>
                                          <p:spTgt spid="7"/>
                                        </p:tgtEl>
                                        <p:attrNameLst>
                                          <p:attrName>ppt_h</p:attrName>
                                        </p:attrNameLst>
                                      </p:cBhvr>
                                      <p:tavLst>
                                        <p:tav tm="0">
                                          <p:val>
                                            <p:strVal val="0"/>
                                          </p:val>
                                        </p:tav>
                                        <p:tav tm="100000">
                                          <p:val>
                                            <p:strVal val="#ppt_h"/>
                                          </p:val>
                                        </p:tav>
                                      </p:tavLst>
                                    </p:anim>
                                    <p:animEffect filter="fade">
                                      <p:cBhvr>
                                        <p:cTn id="52" dur="1500">
                                          <p:stCondLst>
                                            <p:cond delay="0"/>
                                          </p:stCondLst>
                                        </p:cTn>
                                        <p:tgtEl>
                                          <p:spTgt spid="7"/>
                                        </p:tgtEl>
                                      </p:cBhvr>
                                    </p:animEffect>
                                  </p:childTnLst>
                                </p:cTn>
                              </p:par>
                              <p:par>
                                <p:cTn id="53" presetID="2" presetClass="entr" presetSubtype="2" decel="100000" fill="hold" grpId="0" nodeType="withEffect">
                                  <p:stCondLst>
                                    <p:cond delay="250"/>
                                  </p:stCondLst>
                                  <p:childTnLst>
                                    <p:set>
                                      <p:cBhvr>
                                        <p:cTn id="54" dur="1" fill="hold">
                                          <p:stCondLst>
                                            <p:cond delay="0"/>
                                          </p:stCondLst>
                                        </p:cTn>
                                        <p:tgtEl>
                                          <p:spTgt spid="8">
                                            <p:txEl>
                                              <p:charRg st="4294967295" end="4294967295"/>
                                            </p:txEl>
                                          </p:spTgt>
                                        </p:tgtEl>
                                        <p:attrNameLst>
                                          <p:attrName>style.visibility</p:attrName>
                                        </p:attrNameLst>
                                      </p:cBhvr>
                                      <p:to>
                                        <p:strVal val="visible"/>
                                      </p:to>
                                    </p:set>
                                    <p:anim calcmode="lin" valueType="num">
                                      <p:cBhvr additive="base">
                                        <p:cTn id="55" dur="1500" fill="hold"/>
                                        <p:tgtEl>
                                          <p:spTgt spid="8">
                                            <p:txEl>
                                              <p:charRg st="4294967295" end="4294967295"/>
                                            </p:txEl>
                                          </p:spTgt>
                                        </p:tgtEl>
                                        <p:attrNameLst>
                                          <p:attrName>ppt_x</p:attrName>
                                        </p:attrNameLst>
                                      </p:cBhvr>
                                      <p:tavLst>
                                        <p:tav tm="0">
                                          <p:val>
                                            <p:strVal val="1+#ppt_w/2"/>
                                          </p:val>
                                        </p:tav>
                                        <p:tav tm="100000">
                                          <p:val>
                                            <p:strVal val="#ppt_x"/>
                                          </p:val>
                                        </p:tav>
                                      </p:tavLst>
                                    </p:anim>
                                    <p:anim calcmode="lin" valueType="num">
                                      <p:cBhvr additive="base">
                                        <p:cTn id="56" dur="1500" fill="hold"/>
                                        <p:tgtEl>
                                          <p:spTgt spid="8">
                                            <p:txEl>
                                              <p:charRg st="4294967295" end="4294967295"/>
                                            </p:txEl>
                                          </p:spTgt>
                                        </p:tgtEl>
                                        <p:attrNameLst>
                                          <p:attrName>ppt_y</p:attrName>
                                        </p:attrNameLst>
                                      </p:cBhvr>
                                      <p:tavLst>
                                        <p:tav tm="0">
                                          <p:val>
                                            <p:strVal val="#ppt_y"/>
                                          </p:val>
                                        </p:tav>
                                        <p:tav tm="100000">
                                          <p:val>
                                            <p:strVal val="#ppt_y"/>
                                          </p:val>
                                        </p:tav>
                                      </p:tavLst>
                                    </p:anim>
                                  </p:childTnLst>
                                </p:cTn>
                              </p:par>
                              <p:par>
                                <p:cTn id="57" presetID="2" presetClass="entr" presetSubtype="2" decel="100000" fill="hold" grpId="0" nodeType="withEffect">
                                  <p:stCondLst>
                                    <p:cond delay="250"/>
                                  </p:stCondLst>
                                  <p:childTnLst>
                                    <p:set>
                                      <p:cBhvr>
                                        <p:cTn id="58" dur="1" fill="hold">
                                          <p:stCondLst>
                                            <p:cond delay="0"/>
                                          </p:stCondLst>
                                        </p:cTn>
                                        <p:tgtEl>
                                          <p:spTgt spid="9"/>
                                        </p:tgtEl>
                                        <p:attrNameLst>
                                          <p:attrName>style.visibility</p:attrName>
                                        </p:attrNameLst>
                                      </p:cBhvr>
                                      <p:to>
                                        <p:strVal val="visible"/>
                                      </p:to>
                                    </p:set>
                                    <p:anim calcmode="lin" valueType="num">
                                      <p:cBhvr additive="base">
                                        <p:cTn id="59" dur="1500" fill="hold"/>
                                        <p:tgtEl>
                                          <p:spTgt spid="9"/>
                                        </p:tgtEl>
                                        <p:attrNameLst>
                                          <p:attrName>ppt_x</p:attrName>
                                        </p:attrNameLst>
                                      </p:cBhvr>
                                      <p:tavLst>
                                        <p:tav tm="0">
                                          <p:val>
                                            <p:strVal val="1+#ppt_w/2"/>
                                          </p:val>
                                        </p:tav>
                                        <p:tav tm="100000">
                                          <p:val>
                                            <p:strVal val="#ppt_x"/>
                                          </p:val>
                                        </p:tav>
                                      </p:tavLst>
                                    </p:anim>
                                    <p:anim calcmode="lin" valueType="num">
                                      <p:cBhvr additive="base">
                                        <p:cTn id="60" dur="1500" fill="hold"/>
                                        <p:tgtEl>
                                          <p:spTgt spid="9"/>
                                        </p:tgtEl>
                                        <p:attrNameLst>
                                          <p:attrName>ppt_y</p:attrName>
                                        </p:attrNameLst>
                                      </p:cBhvr>
                                      <p:tavLst>
                                        <p:tav tm="0">
                                          <p:val>
                                            <p:strVal val="#ppt_y"/>
                                          </p:val>
                                        </p:tav>
                                        <p:tav tm="100000">
                                          <p:val>
                                            <p:strVal val="#ppt_y"/>
                                          </p:val>
                                        </p:tav>
                                      </p:tavLst>
                                    </p:anim>
                                  </p:childTnLst>
                                </p:cTn>
                              </p:par>
                              <p:par>
                                <p:cTn id="61" presetID="2" presetClass="entr" presetSubtype="2" decel="100000" fill="hold" grpId="0" nodeType="withEffect">
                                  <p:stCondLst>
                                    <p:cond delay="250"/>
                                  </p:stCondLst>
                                  <p:childTnLst>
                                    <p:set>
                                      <p:cBhvr>
                                        <p:cTn id="62" dur="1" fill="hold">
                                          <p:stCondLst>
                                            <p:cond delay="0"/>
                                          </p:stCondLst>
                                        </p:cTn>
                                        <p:tgtEl>
                                          <p:spTgt spid="10"/>
                                        </p:tgtEl>
                                        <p:attrNameLst>
                                          <p:attrName>style.visibility</p:attrName>
                                        </p:attrNameLst>
                                      </p:cBhvr>
                                      <p:to>
                                        <p:strVal val="visible"/>
                                      </p:to>
                                    </p:set>
                                    <p:anim calcmode="lin" valueType="num">
                                      <p:cBhvr additive="base">
                                        <p:cTn id="63" dur="1500" fill="hold"/>
                                        <p:tgtEl>
                                          <p:spTgt spid="10"/>
                                        </p:tgtEl>
                                        <p:attrNameLst>
                                          <p:attrName>ppt_x</p:attrName>
                                        </p:attrNameLst>
                                      </p:cBhvr>
                                      <p:tavLst>
                                        <p:tav tm="0">
                                          <p:val>
                                            <p:strVal val="1+#ppt_w/2"/>
                                          </p:val>
                                        </p:tav>
                                        <p:tav tm="100000">
                                          <p:val>
                                            <p:strVal val="#ppt_x"/>
                                          </p:val>
                                        </p:tav>
                                      </p:tavLst>
                                    </p:anim>
                                    <p:anim calcmode="lin" valueType="num">
                                      <p:cBhvr additive="base">
                                        <p:cTn id="64" dur="1500" fill="hold"/>
                                        <p:tgtEl>
                                          <p:spTgt spid="10"/>
                                        </p:tgtEl>
                                        <p:attrNameLst>
                                          <p:attrName>ppt_y</p:attrName>
                                        </p:attrNameLst>
                                      </p:cBhvr>
                                      <p:tavLst>
                                        <p:tav tm="0">
                                          <p:val>
                                            <p:strVal val="#ppt_y"/>
                                          </p:val>
                                        </p:tav>
                                        <p:tav tm="100000">
                                          <p:val>
                                            <p:strVal val="#ppt_y"/>
                                          </p:val>
                                        </p:tav>
                                      </p:tavLst>
                                    </p:anim>
                                  </p:childTnLst>
                                </p:cTn>
                              </p:par>
                              <p:par>
                                <p:cTn id="65" presetID="2" presetClass="entr" presetSubtype="2" decel="100000" fill="hold" nodeType="withEffect">
                                  <p:stCondLst>
                                    <p:cond delay="250"/>
                                  </p:stCondLst>
                                  <p:childTnLst>
                                    <p:set>
                                      <p:cBhvr>
                                        <p:cTn id="66" dur="1" fill="hold">
                                          <p:stCondLst>
                                            <p:cond delay="0"/>
                                          </p:stCondLst>
                                        </p:cTn>
                                        <p:tgtEl>
                                          <p:spTgt spid="11"/>
                                        </p:tgtEl>
                                        <p:attrNameLst>
                                          <p:attrName>style.visibility</p:attrName>
                                        </p:attrNameLst>
                                      </p:cBhvr>
                                      <p:to>
                                        <p:strVal val="visible"/>
                                      </p:to>
                                    </p:set>
                                    <p:anim calcmode="lin" valueType="num">
                                      <p:cBhvr additive="base">
                                        <p:cTn id="67" dur="1500" fill="hold"/>
                                        <p:tgtEl>
                                          <p:spTgt spid="11"/>
                                        </p:tgtEl>
                                        <p:attrNameLst>
                                          <p:attrName>ppt_x</p:attrName>
                                        </p:attrNameLst>
                                      </p:cBhvr>
                                      <p:tavLst>
                                        <p:tav tm="0">
                                          <p:val>
                                            <p:strVal val="1+#ppt_w/2"/>
                                          </p:val>
                                        </p:tav>
                                        <p:tav tm="100000">
                                          <p:val>
                                            <p:strVal val="#ppt_x"/>
                                          </p:val>
                                        </p:tav>
                                      </p:tavLst>
                                    </p:anim>
                                    <p:anim calcmode="lin" valueType="num">
                                      <p:cBhvr additive="base">
                                        <p:cTn id="68" dur="1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5" grpId="0" autoUpdateAnimBg="0"/>
      <p:bldP spid="7" grpId="0" autoUpdateAnimBg="0"/>
      <p:bldP spid="8" grpId="0" autoUpdateAnimBg="0"/>
      <p:bldP spid="9" grpId="0" autoUpdateAnimBg="0"/>
      <p:bldP spid="10"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PA_库_矩形 1"/>
          <p:cNvSpPr/>
          <p:nvPr>
            <p:custDataLst>
              <p:tags r:id="rId1"/>
            </p:custDataLst>
          </p:nvPr>
        </p:nvSpPr>
        <p:spPr>
          <a:xfrm>
            <a:off x="9563519" y="701749"/>
            <a:ext cx="426422" cy="426422"/>
          </a:xfrm>
          <a:prstGeom prst="rect">
            <a:avLst/>
          </a:prstGeom>
          <a:solidFill>
            <a:srgbClr val="52646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chemeClr val="bg1"/>
                </a:solidFill>
                <a:latin typeface="方正清刻本悦宋简体" panose="02000000000000000000" pitchFamily="2" charset="-122"/>
                <a:ea typeface="方正清刻本悦宋简体" panose="02000000000000000000" pitchFamily="2" charset="-122"/>
              </a:rPr>
              <a:t>禅</a:t>
            </a:r>
          </a:p>
        </p:txBody>
      </p:sp>
      <p:sp>
        <p:nvSpPr>
          <p:cNvPr id="3" name="PA_库_矩形 2"/>
          <p:cNvSpPr/>
          <p:nvPr>
            <p:custDataLst>
              <p:tags r:id="rId2"/>
            </p:custDataLst>
          </p:nvPr>
        </p:nvSpPr>
        <p:spPr>
          <a:xfrm>
            <a:off x="8228731" y="1343761"/>
            <a:ext cx="3231733" cy="646331"/>
          </a:xfrm>
          <a:prstGeom prst="rect">
            <a:avLst/>
          </a:prstGeom>
        </p:spPr>
        <p:txBody>
          <a:bodyPr wrap="square">
            <a:spAutoFit/>
          </a:bodyPr>
          <a:lstStyle/>
          <a:p>
            <a:pPr algn="ctr"/>
            <a:r>
              <a:rPr lang="zh-CN" altLang="en-US" sz="1200" b="0" i="0" dirty="0">
                <a:solidFill>
                  <a:schemeClr val="tx1">
                    <a:lumMod val="75000"/>
                    <a:lumOff val="25000"/>
                  </a:schemeClr>
                </a:solidFill>
                <a:effectLst/>
                <a:latin typeface="方正清刻本悦宋简体" panose="02000000000000000000" pitchFamily="2" charset="-122"/>
                <a:ea typeface="方正清刻本悦宋简体" panose="02000000000000000000" pitchFamily="2" charset="-122"/>
              </a:rPr>
              <a:t>映水色不别，向月光还度。倾在荷叶中，有时看是露。时间的演变，承载着记忆的画卷，如冰冻的水晶。</a:t>
            </a:r>
            <a:endParaRPr lang="zh-CN" altLang="en-US" sz="12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endParaRPr>
          </a:p>
        </p:txBody>
      </p:sp>
      <p:sp>
        <p:nvSpPr>
          <p:cNvPr id="4" name="PA_库_文本框 3"/>
          <p:cNvSpPr txBox="1"/>
          <p:nvPr>
            <p:custDataLst>
              <p:tags r:id="rId3"/>
            </p:custDataLst>
          </p:nvPr>
        </p:nvSpPr>
        <p:spPr>
          <a:xfrm>
            <a:off x="8154392" y="1998055"/>
            <a:ext cx="3374508" cy="430887"/>
          </a:xfrm>
          <a:prstGeom prst="rect">
            <a:avLst/>
          </a:prstGeom>
          <a:noFill/>
        </p:spPr>
        <p:txBody>
          <a:bodyPr vert="horz" wrap="square" rtlCol="0">
            <a:spAutoFit/>
          </a:bodyPr>
          <a:lstStyle/>
          <a:p>
            <a:pPr algn="ctr"/>
            <a:r>
              <a:rPr lang="en-US" altLang="zh-CN" sz="11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rPr>
              <a:t>CHOICE IS THE BEGINNING OF HAPPINESS， CHOICE IS THE BEGINNING OF HAPPINESS</a:t>
            </a:r>
            <a:endParaRPr lang="zh-CN" altLang="en-US" sz="11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endParaRPr>
          </a:p>
        </p:txBody>
      </p:sp>
      <p:sp>
        <p:nvSpPr>
          <p:cNvPr id="5" name="PA_库_矩形 4"/>
          <p:cNvSpPr/>
          <p:nvPr>
            <p:custDataLst>
              <p:tags r:id="rId4"/>
            </p:custDataLst>
          </p:nvPr>
        </p:nvSpPr>
        <p:spPr>
          <a:xfrm>
            <a:off x="9242247" y="2496818"/>
            <a:ext cx="1078477" cy="276935"/>
          </a:xfrm>
          <a:prstGeom prst="rect">
            <a:avLst/>
          </a:prstGeom>
        </p:spPr>
        <p:txBody>
          <a:bodyPr vert="horz" wrap="square">
            <a:spAutoFit/>
          </a:bodyPr>
          <a:lstStyle/>
          <a:p>
            <a:pPr algn="dist">
              <a:lnSpc>
                <a:spcPct val="150000"/>
              </a:lnSpc>
            </a:pPr>
            <a:r>
              <a:rPr lang="zh-CN" altLang="en-US" sz="9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rPr>
              <a:t>冰冻的水晶</a:t>
            </a:r>
          </a:p>
        </p:txBody>
      </p:sp>
      <p:pic>
        <p:nvPicPr>
          <p:cNvPr id="6" name="PA_库_图片 5"/>
          <p:cNvPicPr>
            <a:picLocks noChangeAspect="1"/>
          </p:cNvPicPr>
          <p:nvPr>
            <p:custDataLst>
              <p:tags r:id="rId5"/>
            </p:custDataLst>
          </p:nvPr>
        </p:nvPicPr>
        <p:blipFill>
          <a:blip r:embed="rId10">
            <a:extLst/>
          </a:blip>
          <a:stretch>
            <a:fillRect/>
          </a:stretch>
        </p:blipFill>
        <p:spPr>
          <a:xfrm>
            <a:off x="2837230" y="2046228"/>
            <a:ext cx="323165" cy="449278"/>
          </a:xfrm>
          <a:prstGeom prst="rect">
            <a:avLst/>
          </a:prstGeom>
        </p:spPr>
      </p:pic>
      <p:sp>
        <p:nvSpPr>
          <p:cNvPr id="7" name="PA_库_矩形 6"/>
          <p:cNvSpPr/>
          <p:nvPr>
            <p:custDataLst>
              <p:tags r:id="rId6"/>
            </p:custDataLst>
          </p:nvPr>
        </p:nvSpPr>
        <p:spPr>
          <a:xfrm>
            <a:off x="2837230" y="701749"/>
            <a:ext cx="646331" cy="2291407"/>
          </a:xfrm>
          <a:prstGeom prst="rect">
            <a:avLst/>
          </a:prstGeom>
        </p:spPr>
        <p:txBody>
          <a:bodyPr vert="eaVert" wrap="square">
            <a:spAutoFit/>
          </a:bodyPr>
          <a:lstStyle/>
          <a:p>
            <a:r>
              <a:rPr lang="zh-CN" altLang="en-US" sz="1000" b="0" i="0" dirty="0">
                <a:effectLst/>
                <a:latin typeface="方正清刻本悦宋简体" panose="02000000000000000000" pitchFamily="2" charset="-122"/>
                <a:ea typeface="方正清刻本悦宋简体" panose="02000000000000000000" pitchFamily="2" charset="-122"/>
              </a:rPr>
              <a:t>映水色不别，向月光还度。倾在荷叶中，有时看是露。时间的演变，承载着记忆的画卷，如冰冻的水晶。</a:t>
            </a:r>
            <a:endParaRPr lang="zh-CN" altLang="en-US" sz="1000" dirty="0">
              <a:latin typeface="方正清刻本悦宋简体" panose="02000000000000000000" pitchFamily="2" charset="-122"/>
              <a:ea typeface="方正清刻本悦宋简体" panose="02000000000000000000" pitchFamily="2" charset="-122"/>
            </a:endParaRPr>
          </a:p>
        </p:txBody>
      </p:sp>
    </p:spTree>
    <p:extLst>
      <p:ext uri="{BB962C8B-B14F-4D97-AF65-F5344CB8AC3E}">
        <p14:creationId xmlns:p14="http://schemas.microsoft.com/office/powerpoint/2010/main" val="15098183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ppt_x"/>
                                          </p:val>
                                        </p:tav>
                                        <p:tav tm="100000">
                                          <p:val>
                                            <p:strVal val="#ppt_x"/>
                                          </p:val>
                                        </p:tav>
                                      </p:tavLst>
                                    </p:anim>
                                    <p:anim calcmode="lin" valueType="num">
                                      <p:cBhvr additive="base">
                                        <p:cTn id="8" dur="1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ppt_x"/>
                                          </p:val>
                                        </p:tav>
                                        <p:tav tm="100000">
                                          <p:val>
                                            <p:strVal val="#ppt_x"/>
                                          </p:val>
                                        </p:tav>
                                      </p:tavLst>
                                    </p:anim>
                                    <p:anim calcmode="lin" valueType="num">
                                      <p:cBhvr additive="base">
                                        <p:cTn id="12" dur="15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2">
                                            <p:txEl>
                                              <p:charRg st="4294967295" end="4294967295"/>
                                            </p:txEl>
                                          </p:spTgt>
                                        </p:tgtEl>
                                        <p:attrNameLst>
                                          <p:attrName>style.visibility</p:attrName>
                                        </p:attrNameLst>
                                      </p:cBhvr>
                                      <p:to>
                                        <p:strVal val="visible"/>
                                      </p:to>
                                    </p:set>
                                    <p:anim calcmode="lin" valueType="num">
                                      <p:cBhvr additive="base">
                                        <p:cTn id="15" dur="1500" fill="hold"/>
                                        <p:tgtEl>
                                          <p:spTgt spid="2">
                                            <p:txEl>
                                              <p:charRg st="4294967295" end="4294967295"/>
                                            </p:txEl>
                                          </p:spTgt>
                                        </p:tgtEl>
                                        <p:attrNameLst>
                                          <p:attrName>ppt_x</p:attrName>
                                        </p:attrNameLst>
                                      </p:cBhvr>
                                      <p:tavLst>
                                        <p:tav tm="0">
                                          <p:val>
                                            <p:strVal val="1+#ppt_w/2"/>
                                          </p:val>
                                        </p:tav>
                                        <p:tav tm="100000">
                                          <p:val>
                                            <p:strVal val="#ppt_x"/>
                                          </p:val>
                                        </p:tav>
                                      </p:tavLst>
                                    </p:anim>
                                    <p:anim calcmode="lin" valueType="num">
                                      <p:cBhvr additive="base">
                                        <p:cTn id="16" dur="1500" fill="hold"/>
                                        <p:tgtEl>
                                          <p:spTgt spid="2">
                                            <p:txEl>
                                              <p:charRg st="4294967295" end="4294967295"/>
                                            </p:txEl>
                                          </p:spTgt>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1500" fill="hold"/>
                                        <p:tgtEl>
                                          <p:spTgt spid="3"/>
                                        </p:tgtEl>
                                        <p:attrNameLst>
                                          <p:attrName>ppt_x</p:attrName>
                                        </p:attrNameLst>
                                      </p:cBhvr>
                                      <p:tavLst>
                                        <p:tav tm="0">
                                          <p:val>
                                            <p:strVal val="1+#ppt_w/2"/>
                                          </p:val>
                                        </p:tav>
                                        <p:tav tm="100000">
                                          <p:val>
                                            <p:strVal val="#ppt_x"/>
                                          </p:val>
                                        </p:tav>
                                      </p:tavLst>
                                    </p:anim>
                                    <p:anim calcmode="lin" valueType="num">
                                      <p:cBhvr additive="base">
                                        <p:cTn id="20" dur="1500" fill="hold"/>
                                        <p:tgtEl>
                                          <p:spTgt spid="3"/>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25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1500" fill="hold"/>
                                        <p:tgtEl>
                                          <p:spTgt spid="4"/>
                                        </p:tgtEl>
                                        <p:attrNameLst>
                                          <p:attrName>ppt_x</p:attrName>
                                        </p:attrNameLst>
                                      </p:cBhvr>
                                      <p:tavLst>
                                        <p:tav tm="0">
                                          <p:val>
                                            <p:strVal val="1+#ppt_w/2"/>
                                          </p:val>
                                        </p:tav>
                                        <p:tav tm="100000">
                                          <p:val>
                                            <p:strVal val="#ppt_x"/>
                                          </p:val>
                                        </p:tav>
                                      </p:tavLst>
                                    </p:anim>
                                    <p:anim calcmode="lin" valueType="num">
                                      <p:cBhvr additive="base">
                                        <p:cTn id="24" dur="1500" fill="hold"/>
                                        <p:tgtEl>
                                          <p:spTgt spid="4"/>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25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1500" fill="hold"/>
                                        <p:tgtEl>
                                          <p:spTgt spid="5"/>
                                        </p:tgtEl>
                                        <p:attrNameLst>
                                          <p:attrName>ppt_x</p:attrName>
                                        </p:attrNameLst>
                                      </p:cBhvr>
                                      <p:tavLst>
                                        <p:tav tm="0">
                                          <p:val>
                                            <p:strVal val="1+#ppt_w/2"/>
                                          </p:val>
                                        </p:tav>
                                        <p:tav tm="100000">
                                          <p:val>
                                            <p:strVal val="#ppt_x"/>
                                          </p:val>
                                        </p:tav>
                                      </p:tavLst>
                                    </p:anim>
                                    <p:anim calcmode="lin" valueType="num">
                                      <p:cBhvr additive="base">
                                        <p:cTn id="28" dur="1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P spid="4" grpId="0" autoUpdateAnimBg="0"/>
      <p:bldP spid="5" grpId="0" autoUpdateAnimBg="0"/>
      <p:bldP spid="7"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2BDE9B4-0B26-42F4-BB9A-6465FC89A0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574"/>
            <a:ext cx="12192000" cy="6740852"/>
          </a:xfrm>
          <a:prstGeom prst="rect">
            <a:avLst/>
          </a:prstGeom>
        </p:spPr>
      </p:pic>
      <p:pic>
        <p:nvPicPr>
          <p:cNvPr id="4" name="图片 3">
            <a:extLst>
              <a:ext uri="{FF2B5EF4-FFF2-40B4-BE49-F238E27FC236}">
                <a16:creationId xmlns:a16="http://schemas.microsoft.com/office/drawing/2014/main" id="{10EB2925-2F6D-4D57-AE9C-BC10192D1C14}"/>
              </a:ext>
            </a:extLst>
          </p:cNvPr>
          <p:cNvPicPr>
            <a:picLocks noChangeAspect="1"/>
          </p:cNvPicPr>
          <p:nvPr/>
        </p:nvPicPr>
        <p:blipFill>
          <a:blip r:embed="rId3"/>
          <a:stretch>
            <a:fillRect/>
          </a:stretch>
        </p:blipFill>
        <p:spPr>
          <a:xfrm>
            <a:off x="145691" y="58574"/>
            <a:ext cx="10974787" cy="5745326"/>
          </a:xfrm>
          <a:prstGeom prst="rect">
            <a:avLst/>
          </a:prstGeom>
        </p:spPr>
      </p:pic>
    </p:spTree>
    <p:extLst>
      <p:ext uri="{BB962C8B-B14F-4D97-AF65-F5344CB8AC3E}">
        <p14:creationId xmlns:p14="http://schemas.microsoft.com/office/powerpoint/2010/main" val="6741106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l="-2000" r="-2000"/>
          </a:stretch>
        </a:blipFill>
        <a:effectLst/>
      </p:bgPr>
    </p:bg>
    <p:spTree>
      <p:nvGrpSpPr>
        <p:cNvPr id="1" name=""/>
        <p:cNvGrpSpPr/>
        <p:nvPr/>
      </p:nvGrpSpPr>
      <p:grpSpPr>
        <a:xfrm>
          <a:off x="0" y="0"/>
          <a:ext cx="0" cy="0"/>
          <a:chOff x="0" y="0"/>
          <a:chExt cx="0" cy="0"/>
        </a:xfrm>
      </p:grpSpPr>
      <p:pic>
        <p:nvPicPr>
          <p:cNvPr id="2" name="PA_库_图片 8"/>
          <p:cNvPicPr>
            <a:picLocks noChangeAspect="1"/>
          </p:cNvPicPr>
          <p:nvPr>
            <p:custDataLst>
              <p:tags r:id="rId1"/>
            </p:custDataLst>
          </p:nvPr>
        </p:nvPicPr>
        <p:blipFill>
          <a:blip r:embed="rId7">
            <a:extLst/>
          </a:blip>
          <a:stretch>
            <a:fillRect/>
          </a:stretch>
        </p:blipFill>
        <p:spPr>
          <a:xfrm>
            <a:off x="10199661" y="1026042"/>
            <a:ext cx="485726" cy="675278"/>
          </a:xfrm>
          <a:prstGeom prst="rect">
            <a:avLst/>
          </a:prstGeom>
        </p:spPr>
      </p:pic>
      <p:sp>
        <p:nvSpPr>
          <p:cNvPr id="3" name="PA_库_矩形 11"/>
          <p:cNvSpPr/>
          <p:nvPr>
            <p:custDataLst>
              <p:tags r:id="rId2"/>
            </p:custDataLst>
          </p:nvPr>
        </p:nvSpPr>
        <p:spPr>
          <a:xfrm>
            <a:off x="9596971" y="1101290"/>
            <a:ext cx="669414" cy="2291407"/>
          </a:xfrm>
          <a:prstGeom prst="rect">
            <a:avLst/>
          </a:prstGeom>
        </p:spPr>
        <p:txBody>
          <a:bodyPr vert="eaVert" wrap="square">
            <a:spAutoFit/>
          </a:bodyPr>
          <a:lstStyle/>
          <a:p>
            <a:r>
              <a:rPr lang="zh-CN" altLang="en-US" sz="1050" b="0" i="0" dirty="0">
                <a:solidFill>
                  <a:schemeClr val="bg1"/>
                </a:solidFill>
                <a:effectLst/>
                <a:latin typeface="+mj-ea"/>
                <a:ea typeface="+mj-ea"/>
              </a:rPr>
              <a:t>映水色不别，向月光还度。倾在荷叶中，有时看是露。时间的演变，承载着记忆的画卷，如冰冻的水晶。</a:t>
            </a:r>
            <a:endParaRPr lang="zh-CN" altLang="en-US" sz="1050" dirty="0">
              <a:solidFill>
                <a:schemeClr val="bg1"/>
              </a:solidFill>
              <a:latin typeface="+mj-ea"/>
              <a:ea typeface="+mj-ea"/>
            </a:endParaRPr>
          </a:p>
        </p:txBody>
      </p:sp>
      <p:sp>
        <p:nvSpPr>
          <p:cNvPr id="4" name="PA_库_矩形 3"/>
          <p:cNvSpPr/>
          <p:nvPr>
            <p:custDataLst>
              <p:tags r:id="rId3"/>
            </p:custDataLst>
          </p:nvPr>
        </p:nvSpPr>
        <p:spPr>
          <a:xfrm>
            <a:off x="6918052" y="1101290"/>
            <a:ext cx="2377574" cy="2996257"/>
          </a:xfrm>
          <a:prstGeom prst="rect">
            <a:avLst/>
          </a:prstGeom>
        </p:spPr>
        <p:txBody>
          <a:bodyPr vert="eaVert" wrap="square">
            <a:spAutoFit/>
          </a:bodyPr>
          <a:lstStyle/>
          <a:p>
            <a:pPr>
              <a:lnSpc>
                <a:spcPct val="150000"/>
              </a:lnSpc>
            </a:pPr>
            <a:r>
              <a:rPr lang="zh-CN" altLang="en-US" sz="2000" b="0" i="0" dirty="0">
                <a:solidFill>
                  <a:schemeClr val="bg1"/>
                </a:solidFill>
                <a:effectLst/>
                <a:latin typeface="方正清刻本悦宋简体" panose="02000000000000000000" pitchFamily="2" charset="-122"/>
                <a:ea typeface="方正清刻本悦宋简体" panose="02000000000000000000" pitchFamily="2" charset="-122"/>
              </a:rPr>
              <a:t>灵一和尚</a:t>
            </a:r>
            <a:endParaRPr lang="en-US" altLang="zh-CN" sz="2000" b="0" i="0" dirty="0">
              <a:solidFill>
                <a:schemeClr val="bg1"/>
              </a:solidFill>
              <a:effectLst/>
              <a:latin typeface="方正清刻本悦宋简体" panose="02000000000000000000" pitchFamily="2" charset="-122"/>
              <a:ea typeface="方正清刻本悦宋简体" panose="02000000000000000000" pitchFamily="2" charset="-122"/>
            </a:endParaRPr>
          </a:p>
          <a:p>
            <a:pPr>
              <a:lnSpc>
                <a:spcPct val="150000"/>
              </a:lnSpc>
            </a:pPr>
            <a:r>
              <a:rPr lang="en-US" altLang="zh-CN" sz="1100" b="0" i="0" dirty="0">
                <a:solidFill>
                  <a:schemeClr val="bg1"/>
                </a:solidFill>
                <a:effectLst/>
                <a:latin typeface="方正清刻本悦宋简体" panose="02000000000000000000" pitchFamily="2" charset="-122"/>
                <a:ea typeface="方正清刻本悦宋简体" panose="02000000000000000000" pitchFamily="2" charset="-122"/>
              </a:rPr>
              <a:t>《</a:t>
            </a:r>
            <a:r>
              <a:rPr lang="zh-CN" altLang="en-US" sz="1100" b="0" i="0" dirty="0">
                <a:solidFill>
                  <a:schemeClr val="bg1"/>
                </a:solidFill>
                <a:effectLst/>
                <a:latin typeface="方正清刻本悦宋简体" panose="02000000000000000000" pitchFamily="2" charset="-122"/>
                <a:ea typeface="方正清刻本悦宋简体" panose="02000000000000000000" pitchFamily="2" charset="-122"/>
              </a:rPr>
              <a:t>与元居士青山潭饮茶</a:t>
            </a:r>
            <a:r>
              <a:rPr lang="en-US" altLang="zh-CN" sz="1100" b="0" i="0" dirty="0">
                <a:solidFill>
                  <a:schemeClr val="bg1"/>
                </a:solidFill>
                <a:effectLst/>
                <a:latin typeface="方正清刻本悦宋简体" panose="02000000000000000000" pitchFamily="2" charset="-122"/>
                <a:ea typeface="方正清刻本悦宋简体" panose="02000000000000000000" pitchFamily="2" charset="-122"/>
              </a:rPr>
              <a:t>》</a:t>
            </a:r>
          </a:p>
          <a:p>
            <a:pPr>
              <a:lnSpc>
                <a:spcPct val="150000"/>
              </a:lnSpc>
            </a:pPr>
            <a:r>
              <a:rPr lang="zh-CN" altLang="en-US" sz="1600" dirty="0">
                <a:solidFill>
                  <a:schemeClr val="bg1"/>
                </a:solidFill>
                <a:latin typeface="方正清刻本悦宋简体" panose="02000000000000000000" pitchFamily="2" charset="-122"/>
                <a:ea typeface="方正清刻本悦宋简体" panose="02000000000000000000" pitchFamily="2" charset="-122"/>
              </a:rPr>
              <a:t>野泉烟火白云间，</a:t>
            </a:r>
            <a:endParaRPr lang="en-US" altLang="zh-CN" sz="1600" dirty="0">
              <a:solidFill>
                <a:schemeClr val="bg1"/>
              </a:solidFill>
              <a:latin typeface="方正清刻本悦宋简体" panose="02000000000000000000" pitchFamily="2" charset="-122"/>
              <a:ea typeface="方正清刻本悦宋简体" panose="02000000000000000000" pitchFamily="2" charset="-122"/>
            </a:endParaRPr>
          </a:p>
          <a:p>
            <a:pPr>
              <a:lnSpc>
                <a:spcPct val="150000"/>
              </a:lnSpc>
            </a:pPr>
            <a:r>
              <a:rPr lang="zh-CN" altLang="en-US" sz="1600" dirty="0">
                <a:solidFill>
                  <a:schemeClr val="bg1"/>
                </a:solidFill>
                <a:latin typeface="方正清刻本悦宋简体" panose="02000000000000000000" pitchFamily="2" charset="-122"/>
                <a:ea typeface="方正清刻本悦宋简体" panose="02000000000000000000" pitchFamily="2" charset="-122"/>
              </a:rPr>
              <a:t>坐饮香茶爱此山。</a:t>
            </a:r>
          </a:p>
          <a:p>
            <a:pPr>
              <a:lnSpc>
                <a:spcPct val="150000"/>
              </a:lnSpc>
            </a:pPr>
            <a:r>
              <a:rPr lang="zh-CN" altLang="en-US" sz="1600" dirty="0">
                <a:solidFill>
                  <a:schemeClr val="bg1"/>
                </a:solidFill>
                <a:latin typeface="方正清刻本悦宋简体" panose="02000000000000000000" pitchFamily="2" charset="-122"/>
                <a:ea typeface="方正清刻本悦宋简体" panose="02000000000000000000" pitchFamily="2" charset="-122"/>
              </a:rPr>
              <a:t>岩下维舟不忍去，</a:t>
            </a:r>
            <a:endParaRPr lang="en-US" altLang="zh-CN" sz="1600" dirty="0">
              <a:solidFill>
                <a:schemeClr val="bg1"/>
              </a:solidFill>
              <a:latin typeface="方正清刻本悦宋简体" panose="02000000000000000000" pitchFamily="2" charset="-122"/>
              <a:ea typeface="方正清刻本悦宋简体" panose="02000000000000000000" pitchFamily="2" charset="-122"/>
            </a:endParaRPr>
          </a:p>
          <a:p>
            <a:pPr>
              <a:lnSpc>
                <a:spcPct val="150000"/>
              </a:lnSpc>
            </a:pPr>
            <a:r>
              <a:rPr lang="zh-CN" altLang="en-US" sz="1600" dirty="0">
                <a:solidFill>
                  <a:schemeClr val="bg1"/>
                </a:solidFill>
                <a:latin typeface="方正清刻本悦宋简体" panose="02000000000000000000" pitchFamily="2" charset="-122"/>
                <a:ea typeface="方正清刻本悦宋简体" panose="02000000000000000000" pitchFamily="2" charset="-122"/>
              </a:rPr>
              <a:t>青溪流水暮潺潺。</a:t>
            </a:r>
          </a:p>
        </p:txBody>
      </p:sp>
    </p:spTree>
    <p:extLst>
      <p:ext uri="{BB962C8B-B14F-4D97-AF65-F5344CB8AC3E}">
        <p14:creationId xmlns:p14="http://schemas.microsoft.com/office/powerpoint/2010/main" val="29726404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1+#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1+#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500" fill="hold"/>
                                        <p:tgtEl>
                                          <p:spTgt spid="4"/>
                                        </p:tgtEl>
                                        <p:attrNameLst>
                                          <p:attrName>ppt_x</p:attrName>
                                        </p:attrNameLst>
                                      </p:cBhvr>
                                      <p:tavLst>
                                        <p:tav tm="0">
                                          <p:val>
                                            <p:strVal val="1+#ppt_w/2"/>
                                          </p:val>
                                        </p:tav>
                                        <p:tav tm="100000">
                                          <p:val>
                                            <p:strVal val="#ppt_x"/>
                                          </p:val>
                                        </p:tav>
                                      </p:tavLst>
                                    </p:anim>
                                    <p:anim calcmode="lin" valueType="num">
                                      <p:cBhvr additive="base">
                                        <p:cTn id="16" dur="1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000" b="-1000"/>
          </a:stretch>
        </a:blipFill>
        <a:effectLst/>
      </p:bgPr>
    </p:bg>
    <p:spTree>
      <p:nvGrpSpPr>
        <p:cNvPr id="1" name=""/>
        <p:cNvGrpSpPr/>
        <p:nvPr/>
      </p:nvGrpSpPr>
      <p:grpSpPr>
        <a:xfrm>
          <a:off x="0" y="0"/>
          <a:ext cx="0" cy="0"/>
          <a:chOff x="0" y="0"/>
          <a:chExt cx="0" cy="0"/>
        </a:xfrm>
      </p:grpSpPr>
      <p:pic>
        <p:nvPicPr>
          <p:cNvPr id="3" name="PA_库_图片 2"/>
          <p:cNvPicPr>
            <a:picLocks noChangeAspect="1"/>
          </p:cNvPicPr>
          <p:nvPr>
            <p:custDataLst>
              <p:tags r:id="rId1"/>
            </p:custDataLst>
          </p:nvPr>
        </p:nvPicPr>
        <p:blipFill>
          <a:blip r:embed="rId14">
            <a:extLst/>
          </a:blip>
          <a:stretch>
            <a:fillRect/>
          </a:stretch>
        </p:blipFill>
        <p:spPr>
          <a:xfrm>
            <a:off x="1812958" y="2482072"/>
            <a:ext cx="323165" cy="449278"/>
          </a:xfrm>
          <a:prstGeom prst="rect">
            <a:avLst/>
          </a:prstGeom>
        </p:spPr>
      </p:pic>
      <p:sp>
        <p:nvSpPr>
          <p:cNvPr id="4" name="PA_库_矩形 3"/>
          <p:cNvSpPr/>
          <p:nvPr>
            <p:custDataLst>
              <p:tags r:id="rId2"/>
            </p:custDataLst>
          </p:nvPr>
        </p:nvSpPr>
        <p:spPr>
          <a:xfrm>
            <a:off x="1812958" y="1137593"/>
            <a:ext cx="646331" cy="2291407"/>
          </a:xfrm>
          <a:prstGeom prst="rect">
            <a:avLst/>
          </a:prstGeom>
        </p:spPr>
        <p:txBody>
          <a:bodyPr vert="eaVert" wrap="square">
            <a:spAutoFit/>
          </a:bodyPr>
          <a:lstStyle/>
          <a:p>
            <a:r>
              <a:rPr lang="zh-CN" altLang="en-US" sz="1000" b="0" i="0" dirty="0">
                <a:effectLst/>
                <a:latin typeface="方正清刻本悦宋简体" panose="02000000000000000000" pitchFamily="2" charset="-122"/>
                <a:ea typeface="方正清刻本悦宋简体" panose="02000000000000000000" pitchFamily="2" charset="-122"/>
              </a:rPr>
              <a:t>映水色不别，向月光还度。倾在荷叶中，有时看是露。时间的演变，承载着记忆的画卷，如冰冻的水晶。</a:t>
            </a:r>
            <a:endParaRPr lang="zh-CN" altLang="en-US" sz="1000" dirty="0">
              <a:latin typeface="方正清刻本悦宋简体" panose="02000000000000000000" pitchFamily="2" charset="-122"/>
              <a:ea typeface="方正清刻本悦宋简体" panose="02000000000000000000" pitchFamily="2" charset="-122"/>
            </a:endParaRPr>
          </a:p>
        </p:txBody>
      </p:sp>
      <p:sp>
        <p:nvSpPr>
          <p:cNvPr id="5" name="PA_库_矩形 4"/>
          <p:cNvSpPr/>
          <p:nvPr>
            <p:custDataLst>
              <p:tags r:id="rId3"/>
            </p:custDataLst>
          </p:nvPr>
        </p:nvSpPr>
        <p:spPr>
          <a:xfrm>
            <a:off x="3996148" y="2283296"/>
            <a:ext cx="4199703" cy="400110"/>
          </a:xfrm>
          <a:prstGeom prst="rect">
            <a:avLst/>
          </a:prstGeom>
        </p:spPr>
        <p:txBody>
          <a:bodyPr wrap="square">
            <a:spAutoFit/>
          </a:bodyPr>
          <a:lstStyle/>
          <a:p>
            <a:pPr algn="ctr"/>
            <a:r>
              <a:rPr lang="zh-CN" altLang="en-US" sz="1000" b="0" i="0" dirty="0">
                <a:solidFill>
                  <a:schemeClr val="tx1">
                    <a:lumMod val="75000"/>
                    <a:lumOff val="25000"/>
                  </a:schemeClr>
                </a:solidFill>
                <a:effectLst/>
                <a:latin typeface="方正清刻本悦宋简体" panose="02000000000000000000" pitchFamily="2" charset="-122"/>
                <a:ea typeface="方正清刻本悦宋简体" panose="02000000000000000000" pitchFamily="2" charset="-122"/>
              </a:rPr>
              <a:t>映水色不别，向月光还度。倾在荷叶中，有时看是露。时间的演变，承载着记忆的画卷，如冰冻的水晶。</a:t>
            </a:r>
            <a:endParaRPr lang="zh-CN" altLang="en-US" sz="10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endParaRPr>
          </a:p>
        </p:txBody>
      </p:sp>
      <p:sp>
        <p:nvSpPr>
          <p:cNvPr id="6" name="PA_库_文本框 5"/>
          <p:cNvSpPr txBox="1"/>
          <p:nvPr>
            <p:custDataLst>
              <p:tags r:id="rId4"/>
            </p:custDataLst>
          </p:nvPr>
        </p:nvSpPr>
        <p:spPr>
          <a:xfrm>
            <a:off x="4114801" y="1852409"/>
            <a:ext cx="3910262" cy="430887"/>
          </a:xfrm>
          <a:prstGeom prst="rect">
            <a:avLst/>
          </a:prstGeom>
          <a:noFill/>
        </p:spPr>
        <p:txBody>
          <a:bodyPr vert="horz" wrap="square" rtlCol="0">
            <a:spAutoFit/>
          </a:bodyPr>
          <a:lstStyle/>
          <a:p>
            <a:pPr algn="ctr"/>
            <a:r>
              <a:rPr lang="en-US" altLang="zh-CN" sz="11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rPr>
              <a:t>CHOICE IS THE BEGINNING OF HAPPINESS， CHOICE IS THE BEGINNING OF HAPPINESS</a:t>
            </a:r>
            <a:endParaRPr lang="zh-CN" altLang="en-US" sz="11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endParaRPr>
          </a:p>
        </p:txBody>
      </p:sp>
      <p:sp>
        <p:nvSpPr>
          <p:cNvPr id="7" name="PA_库_文本框 6"/>
          <p:cNvSpPr txBox="1"/>
          <p:nvPr>
            <p:custDataLst>
              <p:tags r:id="rId5"/>
            </p:custDataLst>
          </p:nvPr>
        </p:nvSpPr>
        <p:spPr>
          <a:xfrm>
            <a:off x="5618945" y="1052189"/>
            <a:ext cx="954107" cy="1015663"/>
          </a:xfrm>
          <a:prstGeom prst="rect">
            <a:avLst/>
          </a:prstGeom>
          <a:noFill/>
        </p:spPr>
        <p:txBody>
          <a:bodyPr wrap="none" rtlCol="0">
            <a:spAutoFit/>
          </a:bodyPr>
          <a:lstStyle/>
          <a:p>
            <a:r>
              <a:rPr lang="zh-CN" altLang="en-US" sz="6000" dirty="0">
                <a:solidFill>
                  <a:schemeClr val="tx1">
                    <a:lumMod val="75000"/>
                    <a:lumOff val="25000"/>
                  </a:schemeClr>
                </a:solidFill>
                <a:latin typeface="华文隶书" panose="02010800040101010101" pitchFamily="2" charset="-122"/>
                <a:ea typeface="华文隶书" panose="02010800040101010101" pitchFamily="2" charset="-122"/>
              </a:rPr>
              <a:t>静</a:t>
            </a:r>
          </a:p>
        </p:txBody>
      </p:sp>
      <p:sp>
        <p:nvSpPr>
          <p:cNvPr id="8" name="PA_库_文本框 7"/>
          <p:cNvSpPr txBox="1"/>
          <p:nvPr>
            <p:custDataLst>
              <p:tags r:id="rId6"/>
            </p:custDataLst>
          </p:nvPr>
        </p:nvSpPr>
        <p:spPr>
          <a:xfrm>
            <a:off x="-1" y="2683406"/>
            <a:ext cx="3865161" cy="4508927"/>
          </a:xfrm>
          <a:prstGeom prst="rect">
            <a:avLst/>
          </a:prstGeom>
          <a:noFill/>
        </p:spPr>
        <p:txBody>
          <a:bodyPr wrap="none" rtlCol="0">
            <a:spAutoFit/>
          </a:bodyPr>
          <a:lstStyle/>
          <a:p>
            <a:r>
              <a:rPr lang="zh-CN" altLang="en-US" sz="28700" dirty="0">
                <a:latin typeface="李旭科书法 v1.4" panose="02000603000000000000" pitchFamily="2" charset="-122"/>
                <a:ea typeface="李旭科书法 v1.4" panose="02000603000000000000" pitchFamily="2" charset="-122"/>
              </a:rPr>
              <a:t>禅</a:t>
            </a:r>
          </a:p>
        </p:txBody>
      </p:sp>
      <p:sp>
        <p:nvSpPr>
          <p:cNvPr id="9" name="PA_库_文本框 8"/>
          <p:cNvSpPr txBox="1"/>
          <p:nvPr>
            <p:custDataLst>
              <p:tags r:id="rId7"/>
            </p:custDataLst>
          </p:nvPr>
        </p:nvSpPr>
        <p:spPr>
          <a:xfrm>
            <a:off x="4163419" y="2349073"/>
            <a:ext cx="3865161" cy="4508927"/>
          </a:xfrm>
          <a:prstGeom prst="rect">
            <a:avLst/>
          </a:prstGeom>
          <a:noFill/>
        </p:spPr>
        <p:txBody>
          <a:bodyPr wrap="none" rtlCol="0">
            <a:spAutoFit/>
          </a:bodyPr>
          <a:lstStyle/>
          <a:p>
            <a:r>
              <a:rPr lang="zh-CN" altLang="en-US" sz="28700" dirty="0">
                <a:latin typeface="李旭科书法 v1.4" panose="02000603000000000000" pitchFamily="2" charset="-122"/>
                <a:ea typeface="李旭科书法 v1.4" panose="02000603000000000000" pitchFamily="2" charset="-122"/>
              </a:rPr>
              <a:t>茶</a:t>
            </a:r>
          </a:p>
        </p:txBody>
      </p:sp>
      <p:sp>
        <p:nvSpPr>
          <p:cNvPr id="10" name="PA_库_文本框 9"/>
          <p:cNvSpPr txBox="1"/>
          <p:nvPr>
            <p:custDataLst>
              <p:tags r:id="rId8"/>
            </p:custDataLst>
          </p:nvPr>
        </p:nvSpPr>
        <p:spPr>
          <a:xfrm>
            <a:off x="8363122" y="2349072"/>
            <a:ext cx="3865161" cy="4508927"/>
          </a:xfrm>
          <a:prstGeom prst="rect">
            <a:avLst/>
          </a:prstGeom>
          <a:noFill/>
        </p:spPr>
        <p:txBody>
          <a:bodyPr wrap="none" rtlCol="0">
            <a:spAutoFit/>
          </a:bodyPr>
          <a:lstStyle/>
          <a:p>
            <a:r>
              <a:rPr lang="zh-CN" altLang="en-US" sz="28700" dirty="0">
                <a:latin typeface="李旭科书法 v1.4" panose="02000603000000000000" pitchFamily="2" charset="-122"/>
                <a:ea typeface="李旭科书法 v1.4" panose="02000603000000000000" pitchFamily="2" charset="-122"/>
              </a:rPr>
              <a:t>味</a:t>
            </a:r>
          </a:p>
        </p:txBody>
      </p:sp>
      <p:pic>
        <p:nvPicPr>
          <p:cNvPr id="11" name="PA_库_图片 10"/>
          <p:cNvPicPr>
            <a:picLocks noChangeAspect="1"/>
          </p:cNvPicPr>
          <p:nvPr>
            <p:custDataLst>
              <p:tags r:id="rId9"/>
            </p:custDataLst>
          </p:nvPr>
        </p:nvPicPr>
        <p:blipFill>
          <a:blip r:embed="rId15" cstate="print">
            <a:extLst>
              <a:ext uri="{28A0092B-C50C-407E-A947-70E740481C1C}">
                <a14:useLocalDpi xmlns:a14="http://schemas.microsoft.com/office/drawing/2010/main" val="0"/>
              </a:ext>
            </a:extLst>
          </a:blip>
          <a:stretch>
            <a:fillRect/>
          </a:stretch>
        </p:blipFill>
        <p:spPr>
          <a:xfrm>
            <a:off x="4402037" y="3777916"/>
            <a:ext cx="3877450" cy="3618954"/>
          </a:xfrm>
          <a:prstGeom prst="rect">
            <a:avLst/>
          </a:prstGeom>
        </p:spPr>
      </p:pic>
      <p:pic>
        <p:nvPicPr>
          <p:cNvPr id="12" name="PA_库_图片 11"/>
          <p:cNvPicPr>
            <a:picLocks noChangeAspect="1"/>
          </p:cNvPicPr>
          <p:nvPr>
            <p:custDataLst>
              <p:tags r:id="rId10"/>
            </p:custDataLst>
          </p:nvPr>
        </p:nvPicPr>
        <p:blipFill>
          <a:blip r:embed="rId15" cstate="print">
            <a:extLst>
              <a:ext uri="{28A0092B-C50C-407E-A947-70E740481C1C}">
                <a14:useLocalDpi xmlns:a14="http://schemas.microsoft.com/office/drawing/2010/main" val="0"/>
              </a:ext>
            </a:extLst>
          </a:blip>
          <a:stretch>
            <a:fillRect/>
          </a:stretch>
        </p:blipFill>
        <p:spPr>
          <a:xfrm>
            <a:off x="7490142" y="3239045"/>
            <a:ext cx="3877450" cy="3618954"/>
          </a:xfrm>
          <a:prstGeom prst="rect">
            <a:avLst/>
          </a:prstGeom>
        </p:spPr>
      </p:pic>
    </p:spTree>
    <p:extLst>
      <p:ext uri="{BB962C8B-B14F-4D97-AF65-F5344CB8AC3E}">
        <p14:creationId xmlns:p14="http://schemas.microsoft.com/office/powerpoint/2010/main" val="23823193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ppt_x"/>
                                          </p:val>
                                        </p:tav>
                                        <p:tav tm="100000">
                                          <p:val>
                                            <p:strVal val="#ppt_x"/>
                                          </p:val>
                                        </p:tav>
                                      </p:tavLst>
                                    </p:anim>
                                    <p:anim calcmode="lin" valueType="num">
                                      <p:cBhvr additive="base">
                                        <p:cTn id="8" dur="1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500" fill="hold"/>
                                        <p:tgtEl>
                                          <p:spTgt spid="12"/>
                                        </p:tgtEl>
                                        <p:attrNameLst>
                                          <p:attrName>ppt_x</p:attrName>
                                        </p:attrNameLst>
                                      </p:cBhvr>
                                      <p:tavLst>
                                        <p:tav tm="0">
                                          <p:val>
                                            <p:strVal val="#ppt_x"/>
                                          </p:val>
                                        </p:tav>
                                        <p:tav tm="100000">
                                          <p:val>
                                            <p:strVal val="#ppt_x"/>
                                          </p:val>
                                        </p:tav>
                                      </p:tavLst>
                                    </p:anim>
                                    <p:anim calcmode="lin" valueType="num">
                                      <p:cBhvr additive="base">
                                        <p:cTn id="12" dur="1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500" fill="hold"/>
                                        <p:tgtEl>
                                          <p:spTgt spid="8"/>
                                        </p:tgtEl>
                                        <p:attrNameLst>
                                          <p:attrName>ppt_x</p:attrName>
                                        </p:attrNameLst>
                                      </p:cBhvr>
                                      <p:tavLst>
                                        <p:tav tm="0">
                                          <p:val>
                                            <p:strVal val="#ppt_x"/>
                                          </p:val>
                                        </p:tav>
                                        <p:tav tm="100000">
                                          <p:val>
                                            <p:strVal val="#ppt_x"/>
                                          </p:val>
                                        </p:tav>
                                      </p:tavLst>
                                    </p:anim>
                                    <p:anim calcmode="lin" valueType="num">
                                      <p:cBhvr additive="base">
                                        <p:cTn id="16" dur="1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500" fill="hold"/>
                                        <p:tgtEl>
                                          <p:spTgt spid="9"/>
                                        </p:tgtEl>
                                        <p:attrNameLst>
                                          <p:attrName>ppt_x</p:attrName>
                                        </p:attrNameLst>
                                      </p:cBhvr>
                                      <p:tavLst>
                                        <p:tav tm="0">
                                          <p:val>
                                            <p:strVal val="#ppt_x"/>
                                          </p:val>
                                        </p:tav>
                                        <p:tav tm="100000">
                                          <p:val>
                                            <p:strVal val="#ppt_x"/>
                                          </p:val>
                                        </p:tav>
                                      </p:tavLst>
                                    </p:anim>
                                    <p:anim calcmode="lin" valueType="num">
                                      <p:cBhvr additive="base">
                                        <p:cTn id="20" dur="1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5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500" fill="hold"/>
                                        <p:tgtEl>
                                          <p:spTgt spid="10"/>
                                        </p:tgtEl>
                                        <p:attrNameLst>
                                          <p:attrName>ppt_x</p:attrName>
                                        </p:attrNameLst>
                                      </p:cBhvr>
                                      <p:tavLst>
                                        <p:tav tm="0">
                                          <p:val>
                                            <p:strVal val="#ppt_x"/>
                                          </p:val>
                                        </p:tav>
                                        <p:tav tm="100000">
                                          <p:val>
                                            <p:strVal val="#ppt_x"/>
                                          </p:val>
                                        </p:tav>
                                      </p:tavLst>
                                    </p:anim>
                                    <p:anim calcmode="lin" valueType="num">
                                      <p:cBhvr additive="base">
                                        <p:cTn id="24" dur="1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1" decel="100000" fill="hold" nodeType="withEffect">
                                  <p:stCondLst>
                                    <p:cond delay="25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1500" fill="hold"/>
                                        <p:tgtEl>
                                          <p:spTgt spid="3"/>
                                        </p:tgtEl>
                                        <p:attrNameLst>
                                          <p:attrName>ppt_x</p:attrName>
                                        </p:attrNameLst>
                                      </p:cBhvr>
                                      <p:tavLst>
                                        <p:tav tm="0">
                                          <p:val>
                                            <p:strVal val="#ppt_x"/>
                                          </p:val>
                                        </p:tav>
                                        <p:tav tm="100000">
                                          <p:val>
                                            <p:strVal val="#ppt_x"/>
                                          </p:val>
                                        </p:tav>
                                      </p:tavLst>
                                    </p:anim>
                                    <p:anim calcmode="lin" valueType="num">
                                      <p:cBhvr additive="base">
                                        <p:cTn id="28" dur="1500" fill="hold"/>
                                        <p:tgtEl>
                                          <p:spTgt spid="3"/>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p:stCondLst>
                                    <p:cond delay="25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1500" fill="hold"/>
                                        <p:tgtEl>
                                          <p:spTgt spid="4"/>
                                        </p:tgtEl>
                                        <p:attrNameLst>
                                          <p:attrName>ppt_x</p:attrName>
                                        </p:attrNameLst>
                                      </p:cBhvr>
                                      <p:tavLst>
                                        <p:tav tm="0">
                                          <p:val>
                                            <p:strVal val="#ppt_x"/>
                                          </p:val>
                                        </p:tav>
                                        <p:tav tm="100000">
                                          <p:val>
                                            <p:strVal val="#ppt_x"/>
                                          </p:val>
                                        </p:tav>
                                      </p:tavLst>
                                    </p:anim>
                                    <p:anim calcmode="lin" valueType="num">
                                      <p:cBhvr additive="base">
                                        <p:cTn id="32" dur="1500" fill="hold"/>
                                        <p:tgtEl>
                                          <p:spTgt spid="4"/>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p:stCondLst>
                                    <p:cond delay="25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1500" fill="hold"/>
                                        <p:tgtEl>
                                          <p:spTgt spid="5"/>
                                        </p:tgtEl>
                                        <p:attrNameLst>
                                          <p:attrName>ppt_x</p:attrName>
                                        </p:attrNameLst>
                                      </p:cBhvr>
                                      <p:tavLst>
                                        <p:tav tm="0">
                                          <p:val>
                                            <p:strVal val="#ppt_x"/>
                                          </p:val>
                                        </p:tav>
                                        <p:tav tm="100000">
                                          <p:val>
                                            <p:strVal val="#ppt_x"/>
                                          </p:val>
                                        </p:tav>
                                      </p:tavLst>
                                    </p:anim>
                                    <p:anim calcmode="lin" valueType="num">
                                      <p:cBhvr additive="base">
                                        <p:cTn id="36" dur="1500" fill="hold"/>
                                        <p:tgtEl>
                                          <p:spTgt spid="5"/>
                                        </p:tgtEl>
                                        <p:attrNameLst>
                                          <p:attrName>ppt_y</p:attrName>
                                        </p:attrNameLst>
                                      </p:cBhvr>
                                      <p:tavLst>
                                        <p:tav tm="0">
                                          <p:val>
                                            <p:strVal val="0-#ppt_h/2"/>
                                          </p:val>
                                        </p:tav>
                                        <p:tav tm="100000">
                                          <p:val>
                                            <p:strVal val="#ppt_y"/>
                                          </p:val>
                                        </p:tav>
                                      </p:tavLst>
                                    </p:anim>
                                  </p:childTnLst>
                                </p:cTn>
                              </p:par>
                              <p:par>
                                <p:cTn id="37" presetID="2" presetClass="entr" presetSubtype="1" decel="100000" fill="hold" grpId="0" nodeType="withEffect">
                                  <p:stCondLst>
                                    <p:cond delay="25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1500" fill="hold"/>
                                        <p:tgtEl>
                                          <p:spTgt spid="6"/>
                                        </p:tgtEl>
                                        <p:attrNameLst>
                                          <p:attrName>ppt_x</p:attrName>
                                        </p:attrNameLst>
                                      </p:cBhvr>
                                      <p:tavLst>
                                        <p:tav tm="0">
                                          <p:val>
                                            <p:strVal val="#ppt_x"/>
                                          </p:val>
                                        </p:tav>
                                        <p:tav tm="100000">
                                          <p:val>
                                            <p:strVal val="#ppt_x"/>
                                          </p:val>
                                        </p:tav>
                                      </p:tavLst>
                                    </p:anim>
                                    <p:anim calcmode="lin" valueType="num">
                                      <p:cBhvr additive="base">
                                        <p:cTn id="40" dur="1500" fill="hold"/>
                                        <p:tgtEl>
                                          <p:spTgt spid="6"/>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p:stCondLst>
                                    <p:cond delay="25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1500" fill="hold"/>
                                        <p:tgtEl>
                                          <p:spTgt spid="7"/>
                                        </p:tgtEl>
                                        <p:attrNameLst>
                                          <p:attrName>ppt_x</p:attrName>
                                        </p:attrNameLst>
                                      </p:cBhvr>
                                      <p:tavLst>
                                        <p:tav tm="0">
                                          <p:val>
                                            <p:strVal val="#ppt_x"/>
                                          </p:val>
                                        </p:tav>
                                        <p:tav tm="100000">
                                          <p:val>
                                            <p:strVal val="#ppt_x"/>
                                          </p:val>
                                        </p:tav>
                                      </p:tavLst>
                                    </p:anim>
                                    <p:anim calcmode="lin" valueType="num">
                                      <p:cBhvr additive="base">
                                        <p:cTn id="44" dur="1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6" grpId="0" autoUpdateAnimBg="0"/>
      <p:bldP spid="7" grpId="0" autoUpdateAnimBg="0"/>
      <p:bldP spid="8" grpId="0" autoUpdateAnimBg="0"/>
      <p:bldP spid="9" grpId="0" autoUpdateAnimBg="0"/>
      <p:bldP spid="10"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11">
            <a:lum/>
          </a:blip>
          <a:srcRect/>
          <a:stretch>
            <a:fillRect l="-1000" r="-1000"/>
          </a:stretch>
        </a:blipFill>
        <a:effectLst/>
      </p:bgPr>
    </p:bg>
    <p:spTree>
      <p:nvGrpSpPr>
        <p:cNvPr id="1" name=""/>
        <p:cNvGrpSpPr/>
        <p:nvPr/>
      </p:nvGrpSpPr>
      <p:grpSpPr>
        <a:xfrm>
          <a:off x="0" y="0"/>
          <a:ext cx="0" cy="0"/>
          <a:chOff x="0" y="0"/>
          <a:chExt cx="0" cy="0"/>
        </a:xfrm>
      </p:grpSpPr>
      <p:sp>
        <p:nvSpPr>
          <p:cNvPr id="2" name="PA_库_文本框 1"/>
          <p:cNvSpPr txBox="1"/>
          <p:nvPr>
            <p:custDataLst>
              <p:tags r:id="rId1"/>
            </p:custDataLst>
          </p:nvPr>
        </p:nvSpPr>
        <p:spPr>
          <a:xfrm>
            <a:off x="-1" y="-1623902"/>
            <a:ext cx="3865161" cy="4508927"/>
          </a:xfrm>
          <a:prstGeom prst="rect">
            <a:avLst/>
          </a:prstGeom>
          <a:noFill/>
        </p:spPr>
        <p:txBody>
          <a:bodyPr wrap="none" rtlCol="0">
            <a:spAutoFit/>
          </a:bodyPr>
          <a:lstStyle/>
          <a:p>
            <a:r>
              <a:rPr lang="zh-CN" altLang="en-US" sz="28700" dirty="0">
                <a:latin typeface="李旭科书法 v1.4" panose="02000603000000000000" pitchFamily="2" charset="-122"/>
                <a:ea typeface="李旭科书法 v1.4" panose="02000603000000000000" pitchFamily="2" charset="-122"/>
              </a:rPr>
              <a:t>禅</a:t>
            </a:r>
          </a:p>
        </p:txBody>
      </p:sp>
      <p:sp>
        <p:nvSpPr>
          <p:cNvPr id="3" name="PA_库_文本框 2"/>
          <p:cNvSpPr txBox="1"/>
          <p:nvPr>
            <p:custDataLst>
              <p:tags r:id="rId2"/>
            </p:custDataLst>
          </p:nvPr>
        </p:nvSpPr>
        <p:spPr>
          <a:xfrm>
            <a:off x="4163419" y="-1958235"/>
            <a:ext cx="3865161" cy="4508927"/>
          </a:xfrm>
          <a:prstGeom prst="rect">
            <a:avLst/>
          </a:prstGeom>
          <a:noFill/>
        </p:spPr>
        <p:txBody>
          <a:bodyPr wrap="none" rtlCol="0">
            <a:spAutoFit/>
          </a:bodyPr>
          <a:lstStyle/>
          <a:p>
            <a:r>
              <a:rPr lang="zh-CN" altLang="en-US" sz="28700" dirty="0">
                <a:latin typeface="李旭科书法 v1.4" panose="02000603000000000000" pitchFamily="2" charset="-122"/>
                <a:ea typeface="李旭科书法 v1.4" panose="02000603000000000000" pitchFamily="2" charset="-122"/>
              </a:rPr>
              <a:t>茶</a:t>
            </a:r>
          </a:p>
        </p:txBody>
      </p:sp>
      <p:sp>
        <p:nvSpPr>
          <p:cNvPr id="4" name="PA_库_文本框 3"/>
          <p:cNvSpPr txBox="1"/>
          <p:nvPr>
            <p:custDataLst>
              <p:tags r:id="rId3"/>
            </p:custDataLst>
          </p:nvPr>
        </p:nvSpPr>
        <p:spPr>
          <a:xfrm>
            <a:off x="8363122" y="-1958236"/>
            <a:ext cx="3865161" cy="4508927"/>
          </a:xfrm>
          <a:prstGeom prst="rect">
            <a:avLst/>
          </a:prstGeom>
          <a:noFill/>
        </p:spPr>
        <p:txBody>
          <a:bodyPr wrap="none" rtlCol="0">
            <a:spAutoFit/>
          </a:bodyPr>
          <a:lstStyle/>
          <a:p>
            <a:r>
              <a:rPr lang="zh-CN" altLang="en-US" sz="28700" dirty="0">
                <a:latin typeface="李旭科书法 v1.4" panose="02000603000000000000" pitchFamily="2" charset="-122"/>
                <a:ea typeface="李旭科书法 v1.4" panose="02000603000000000000" pitchFamily="2" charset="-122"/>
              </a:rPr>
              <a:t>味</a:t>
            </a:r>
          </a:p>
        </p:txBody>
      </p:sp>
      <p:pic>
        <p:nvPicPr>
          <p:cNvPr id="5" name="PA_库_图片 4"/>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4402037" y="-529392"/>
            <a:ext cx="3877450" cy="3618954"/>
          </a:xfrm>
          <a:prstGeom prst="rect">
            <a:avLst/>
          </a:prstGeom>
        </p:spPr>
      </p:pic>
      <p:pic>
        <p:nvPicPr>
          <p:cNvPr id="6" name="PA_库_图片 5"/>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7490142" y="-1068263"/>
            <a:ext cx="3877450" cy="3618954"/>
          </a:xfrm>
          <a:prstGeom prst="rect">
            <a:avLst/>
          </a:prstGeom>
        </p:spPr>
      </p:pic>
      <p:sp>
        <p:nvSpPr>
          <p:cNvPr id="7" name="PA_库_文本框 6"/>
          <p:cNvSpPr txBox="1"/>
          <p:nvPr>
            <p:custDataLst>
              <p:tags r:id="rId6"/>
            </p:custDataLst>
          </p:nvPr>
        </p:nvSpPr>
        <p:spPr>
          <a:xfrm>
            <a:off x="2726961" y="1565715"/>
            <a:ext cx="338554" cy="2288447"/>
          </a:xfrm>
          <a:prstGeom prst="rect">
            <a:avLst/>
          </a:prstGeom>
          <a:noFill/>
        </p:spPr>
        <p:txBody>
          <a:bodyPr vert="eaVert" wrap="none" rtlCol="0">
            <a:spAutoFit/>
          </a:bodyPr>
          <a:lstStyle/>
          <a:p>
            <a:r>
              <a:rPr lang="en-US" altLang="zh-CN" sz="1000" dirty="0">
                <a:solidFill>
                  <a:srgbClr val="526464"/>
                </a:solidFill>
                <a:latin typeface="方正清刻本悦宋简体" panose="02000000000000000000" pitchFamily="2" charset="-122"/>
                <a:ea typeface="方正清刻本悦宋简体" panose="02000000000000000000" pitchFamily="2" charset="-122"/>
              </a:rPr>
              <a:t>CHOICE IS THE BEGINNING OF HAPPINESS</a:t>
            </a:r>
            <a:endParaRPr lang="zh-CN" altLang="en-US" sz="1000" dirty="0">
              <a:solidFill>
                <a:srgbClr val="526464"/>
              </a:solidFill>
              <a:latin typeface="方正清刻本悦宋简体" panose="02000000000000000000" pitchFamily="2" charset="-122"/>
              <a:ea typeface="方正清刻本悦宋简体" panose="02000000000000000000" pitchFamily="2" charset="-122"/>
            </a:endParaRPr>
          </a:p>
        </p:txBody>
      </p:sp>
      <p:pic>
        <p:nvPicPr>
          <p:cNvPr id="8" name="PA_库_图片 7"/>
          <p:cNvPicPr>
            <a:picLocks noChangeAspect="1"/>
          </p:cNvPicPr>
          <p:nvPr>
            <p:custDataLst>
              <p:tags r:id="rId7"/>
            </p:custDataLst>
          </p:nvPr>
        </p:nvPicPr>
        <p:blipFill>
          <a:blip r:embed="rId13">
            <a:extLst/>
          </a:blip>
          <a:stretch>
            <a:fillRect/>
          </a:stretch>
        </p:blipFill>
        <p:spPr>
          <a:xfrm>
            <a:off x="3039897" y="2891079"/>
            <a:ext cx="485726" cy="675278"/>
          </a:xfrm>
          <a:prstGeom prst="rect">
            <a:avLst/>
          </a:prstGeom>
        </p:spPr>
      </p:pic>
      <p:sp>
        <p:nvSpPr>
          <p:cNvPr id="9" name="PA_库_矩形 8"/>
          <p:cNvSpPr/>
          <p:nvPr>
            <p:custDataLst>
              <p:tags r:id="rId8"/>
            </p:custDataLst>
          </p:nvPr>
        </p:nvSpPr>
        <p:spPr>
          <a:xfrm>
            <a:off x="2918676" y="1561586"/>
            <a:ext cx="946484" cy="1323439"/>
          </a:xfrm>
          <a:prstGeom prst="rect">
            <a:avLst/>
          </a:prstGeom>
        </p:spPr>
        <p:txBody>
          <a:bodyPr wrap="square">
            <a:spAutoFit/>
          </a:bodyPr>
          <a:lstStyle/>
          <a:p>
            <a:r>
              <a:rPr lang="en-US" altLang="zh-CN" sz="800" b="0" i="0" dirty="0">
                <a:solidFill>
                  <a:srgbClr val="262626"/>
                </a:solidFill>
                <a:effectLst/>
                <a:latin typeface="方正清刻本悦宋简体" panose="02000000000000000000" pitchFamily="2" charset="-122"/>
                <a:ea typeface="方正清刻本悦宋简体" panose="02000000000000000000" pitchFamily="2" charset="-122"/>
              </a:rPr>
              <a:t>Early in the day it was whispered that we should sail in a boat, only thou and I, and never a soul in the world would know of this our pilgrimage to no country and to no end.</a:t>
            </a:r>
            <a:endParaRPr lang="zh-CN" altLang="en-US" sz="800" dirty="0">
              <a:latin typeface="方正清刻本悦宋简体" panose="02000000000000000000" pitchFamily="2" charset="-122"/>
              <a:ea typeface="方正清刻本悦宋简体" panose="02000000000000000000" pitchFamily="2" charset="-122"/>
            </a:endParaRPr>
          </a:p>
        </p:txBody>
      </p:sp>
    </p:spTree>
    <p:extLst>
      <p:ext uri="{BB962C8B-B14F-4D97-AF65-F5344CB8AC3E}">
        <p14:creationId xmlns:p14="http://schemas.microsoft.com/office/powerpoint/2010/main" val="11303029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ppt_x"/>
                                          </p:val>
                                        </p:tav>
                                        <p:tav tm="100000">
                                          <p:val>
                                            <p:strVal val="#ppt_x"/>
                                          </p:val>
                                        </p:tav>
                                      </p:tavLst>
                                    </p:anim>
                                    <p:anim calcmode="lin" valueType="num">
                                      <p:cBhvr additive="base">
                                        <p:cTn id="12" dur="1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500" fill="hold"/>
                                        <p:tgtEl>
                                          <p:spTgt spid="4"/>
                                        </p:tgtEl>
                                        <p:attrNameLst>
                                          <p:attrName>ppt_x</p:attrName>
                                        </p:attrNameLst>
                                      </p:cBhvr>
                                      <p:tavLst>
                                        <p:tav tm="0">
                                          <p:val>
                                            <p:strVal val="#ppt_x"/>
                                          </p:val>
                                        </p:tav>
                                        <p:tav tm="100000">
                                          <p:val>
                                            <p:strVal val="#ppt_x"/>
                                          </p:val>
                                        </p:tav>
                                      </p:tavLst>
                                    </p:anim>
                                    <p:anim calcmode="lin" valueType="num">
                                      <p:cBhvr additive="base">
                                        <p:cTn id="16" dur="1500" fill="hold"/>
                                        <p:tgtEl>
                                          <p:spTgt spid="4"/>
                                        </p:tgtEl>
                                        <p:attrNameLst>
                                          <p:attrName>ppt_y</p:attrName>
                                        </p:attrNameLst>
                                      </p:cBhvr>
                                      <p:tavLst>
                                        <p:tav tm="0">
                                          <p:val>
                                            <p:strVal val="0-#ppt_h/2"/>
                                          </p:val>
                                        </p:tav>
                                        <p:tav tm="100000">
                                          <p:val>
                                            <p:strVal val="#ppt_y"/>
                                          </p:val>
                                        </p:tav>
                                      </p:tavLst>
                                    </p:anim>
                                  </p:childTnLst>
                                </p:cTn>
                              </p:par>
                              <p:par>
                                <p:cTn id="17" presetID="2" presetClass="entr" presetSubtype="1" decel="100000" fill="hold"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1500" fill="hold"/>
                                        <p:tgtEl>
                                          <p:spTgt spid="5"/>
                                        </p:tgtEl>
                                        <p:attrNameLst>
                                          <p:attrName>ppt_x</p:attrName>
                                        </p:attrNameLst>
                                      </p:cBhvr>
                                      <p:tavLst>
                                        <p:tav tm="0">
                                          <p:val>
                                            <p:strVal val="#ppt_x"/>
                                          </p:val>
                                        </p:tav>
                                        <p:tav tm="100000">
                                          <p:val>
                                            <p:strVal val="#ppt_x"/>
                                          </p:val>
                                        </p:tav>
                                      </p:tavLst>
                                    </p:anim>
                                    <p:anim calcmode="lin" valueType="num">
                                      <p:cBhvr additive="base">
                                        <p:cTn id="20" dur="1500" fill="hold"/>
                                        <p:tgtEl>
                                          <p:spTgt spid="5"/>
                                        </p:tgtEl>
                                        <p:attrNameLst>
                                          <p:attrName>ppt_y</p:attrName>
                                        </p:attrNameLst>
                                      </p:cBhvr>
                                      <p:tavLst>
                                        <p:tav tm="0">
                                          <p:val>
                                            <p:strVal val="0-#ppt_h/2"/>
                                          </p:val>
                                        </p:tav>
                                        <p:tav tm="100000">
                                          <p:val>
                                            <p:strVal val="#ppt_y"/>
                                          </p:val>
                                        </p:tav>
                                      </p:tavLst>
                                    </p:anim>
                                  </p:childTnLst>
                                </p:cTn>
                              </p:par>
                              <p:par>
                                <p:cTn id="21" presetID="2" presetClass="entr" presetSubtype="1" decel="100000" fill="hold" nodeType="withEffect">
                                  <p:stCondLst>
                                    <p:cond delay="25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1500" fill="hold"/>
                                        <p:tgtEl>
                                          <p:spTgt spid="6"/>
                                        </p:tgtEl>
                                        <p:attrNameLst>
                                          <p:attrName>ppt_x</p:attrName>
                                        </p:attrNameLst>
                                      </p:cBhvr>
                                      <p:tavLst>
                                        <p:tav tm="0">
                                          <p:val>
                                            <p:strVal val="#ppt_x"/>
                                          </p:val>
                                        </p:tav>
                                        <p:tav tm="100000">
                                          <p:val>
                                            <p:strVal val="#ppt_x"/>
                                          </p:val>
                                        </p:tav>
                                      </p:tavLst>
                                    </p:anim>
                                    <p:anim calcmode="lin" valueType="num">
                                      <p:cBhvr additive="base">
                                        <p:cTn id="24" dur="1500" fill="hold"/>
                                        <p:tgtEl>
                                          <p:spTgt spid="6"/>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25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1500" fill="hold"/>
                                        <p:tgtEl>
                                          <p:spTgt spid="7"/>
                                        </p:tgtEl>
                                        <p:attrNameLst>
                                          <p:attrName>ppt_x</p:attrName>
                                        </p:attrNameLst>
                                      </p:cBhvr>
                                      <p:tavLst>
                                        <p:tav tm="0">
                                          <p:val>
                                            <p:strVal val="#ppt_x"/>
                                          </p:val>
                                        </p:tav>
                                        <p:tav tm="100000">
                                          <p:val>
                                            <p:strVal val="#ppt_x"/>
                                          </p:val>
                                        </p:tav>
                                      </p:tavLst>
                                    </p:anim>
                                    <p:anim calcmode="lin" valueType="num">
                                      <p:cBhvr additive="base">
                                        <p:cTn id="28" dur="1500" fill="hold"/>
                                        <p:tgtEl>
                                          <p:spTgt spid="7"/>
                                        </p:tgtEl>
                                        <p:attrNameLst>
                                          <p:attrName>ppt_y</p:attrName>
                                        </p:attrNameLst>
                                      </p:cBhvr>
                                      <p:tavLst>
                                        <p:tav tm="0">
                                          <p:val>
                                            <p:strVal val="0-#ppt_h/2"/>
                                          </p:val>
                                        </p:tav>
                                        <p:tav tm="100000">
                                          <p:val>
                                            <p:strVal val="#ppt_y"/>
                                          </p:val>
                                        </p:tav>
                                      </p:tavLst>
                                    </p:anim>
                                  </p:childTnLst>
                                </p:cTn>
                              </p:par>
                              <p:par>
                                <p:cTn id="29" presetID="2" presetClass="entr" presetSubtype="1" decel="100000" fill="hold" nodeType="withEffect">
                                  <p:stCondLst>
                                    <p:cond delay="25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1500" fill="hold"/>
                                        <p:tgtEl>
                                          <p:spTgt spid="8"/>
                                        </p:tgtEl>
                                        <p:attrNameLst>
                                          <p:attrName>ppt_x</p:attrName>
                                        </p:attrNameLst>
                                      </p:cBhvr>
                                      <p:tavLst>
                                        <p:tav tm="0">
                                          <p:val>
                                            <p:strVal val="#ppt_x"/>
                                          </p:val>
                                        </p:tav>
                                        <p:tav tm="100000">
                                          <p:val>
                                            <p:strVal val="#ppt_x"/>
                                          </p:val>
                                        </p:tav>
                                      </p:tavLst>
                                    </p:anim>
                                    <p:anim calcmode="lin" valueType="num">
                                      <p:cBhvr additive="base">
                                        <p:cTn id="32" dur="1500" fill="hold"/>
                                        <p:tgtEl>
                                          <p:spTgt spid="8"/>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p:stCondLst>
                                    <p:cond delay="25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1500" fill="hold"/>
                                        <p:tgtEl>
                                          <p:spTgt spid="9"/>
                                        </p:tgtEl>
                                        <p:attrNameLst>
                                          <p:attrName>ppt_x</p:attrName>
                                        </p:attrNameLst>
                                      </p:cBhvr>
                                      <p:tavLst>
                                        <p:tav tm="0">
                                          <p:val>
                                            <p:strVal val="#ppt_x"/>
                                          </p:val>
                                        </p:tav>
                                        <p:tav tm="100000">
                                          <p:val>
                                            <p:strVal val="#ppt_x"/>
                                          </p:val>
                                        </p:tav>
                                      </p:tavLst>
                                    </p:anim>
                                    <p:anim calcmode="lin" valueType="num">
                                      <p:cBhvr additive="base">
                                        <p:cTn id="36"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P spid="4" grpId="0" autoUpdateAnimBg="0"/>
      <p:bldP spid="7" grpId="0" autoUpdateAnimBg="0"/>
      <p:bldP spid="9"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63555" y="4437117"/>
            <a:ext cx="8607439" cy="1692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模板下载：</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2"/>
              </a:rPr>
              <a:t>www.1ppt.com/moban/</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行业</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3"/>
              </a:rPr>
              <a:t>www.1ppt.com/hangye/</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节日</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4"/>
              </a:rPr>
              <a:t>www.1ppt.com/jieri/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素材下载：</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5"/>
              </a:rPr>
              <a:t>www.1ppt.com/sucai/</a:t>
            </a:r>
            <a:endParaRPr lang="en-US" altLang="zh-CN" sz="1100" dirty="0">
              <a:solidFill>
                <a:srgbClr val="EEECE1">
                  <a:lumMod val="25000"/>
                </a:srgbClr>
              </a:solidFill>
              <a:latin typeface="微软雅黑" panose="020B0503020204020204" pitchFamily="34" charset="-122"/>
              <a:ea typeface="微软雅黑" panose="020B0503020204020204" pitchFamily="34" charset="-122"/>
            </a:endParaRPr>
          </a:p>
          <a:p>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背景图片：</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6"/>
              </a:rPr>
              <a:t>www.1ppt.com/beijing/</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图表下载：</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7"/>
              </a:rPr>
              <a:t>www.1ppt.com/tubiao/</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优秀</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下载：</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8"/>
              </a:rPr>
              <a:t>www.1ppt.com/xiazai/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教程：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9"/>
              </a:rPr>
              <a:t>www.1ppt.com/powerpoint/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en-US" altLang="zh-CN" sz="1100" dirty="0">
                <a:solidFill>
                  <a:srgbClr val="EEECE1">
                    <a:lumMod val="25000"/>
                  </a:srgbClr>
                </a:solidFill>
                <a:latin typeface="微软雅黑" panose="020B0503020204020204" pitchFamily="34" charset="-122"/>
                <a:ea typeface="微软雅黑" panose="020B0503020204020204" pitchFamily="34" charset="-122"/>
              </a:rPr>
              <a:t>Word</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教程：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0"/>
              </a:rPr>
              <a:t>www.1ppt.com/word/</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Excel</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教程：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1"/>
              </a:rPr>
              <a:t>www.1ppt.com/excel/</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资料下载：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2"/>
              </a:rPr>
              <a:t>www.1ppt.com/ziliao/</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课件下载：</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3"/>
              </a:rPr>
              <a:t>www.1ppt.com/kejian/</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范文下载：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4"/>
              </a:rPr>
              <a:t>www.1ppt.com/fanwen/</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试卷下载：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5"/>
              </a:rPr>
              <a:t>www.1ppt.com/shiti/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教案下载：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6"/>
              </a:rPr>
              <a:t>www.1ppt.com/jiaoan/</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字体下载：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7"/>
              </a:rPr>
              <a:t>www.1ppt.com/ziti/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endParaRPr lang="zh-CN" altLang="en-US" sz="1100" dirty="0">
              <a:solidFill>
                <a:srgbClr val="EEECE1">
                  <a:lumMod val="25000"/>
                </a:srgbClr>
              </a:solidFill>
              <a:latin typeface="微软雅黑" panose="020B0503020204020204" pitchFamily="34" charset="-122"/>
              <a:ea typeface="微软雅黑" panose="020B0503020204020204" pitchFamily="34" charset="-122"/>
            </a:endParaRPr>
          </a:p>
        </p:txBody>
      </p:sp>
      <p:sp>
        <p:nvSpPr>
          <p:cNvPr id="3" name="Rectangle 17"/>
          <p:cNvSpPr>
            <a:spLocks noChangeArrowheads="1"/>
          </p:cNvSpPr>
          <p:nvPr/>
        </p:nvSpPr>
        <p:spPr bwMode="gray">
          <a:xfrm>
            <a:off x="0" y="2998275"/>
            <a:ext cx="12192000" cy="1366829"/>
          </a:xfrm>
          <a:prstGeom prst="rect">
            <a:avLst/>
          </a:prstGeom>
          <a:solidFill>
            <a:schemeClr val="tx2">
              <a:lumMod val="75000"/>
            </a:schemeClr>
          </a:solidFill>
          <a:ln w="9525">
            <a:noFill/>
            <a:miter lim="800000"/>
            <a:headEnd/>
            <a:tailEnd/>
          </a:ln>
        </p:spPr>
        <p:txBody>
          <a:bodyPr wrap="none" anchor="ctr"/>
          <a:lstStyle/>
          <a:p>
            <a:pPr>
              <a:defRPr/>
            </a:pPr>
            <a:endParaRPr lang="zh-CN" altLang="en-US" kern="0" dirty="0">
              <a:solidFill>
                <a:srgbClr val="005397"/>
              </a:solidFill>
              <a:latin typeface="Arial"/>
              <a:ea typeface="微软雅黑"/>
            </a:endParaRPr>
          </a:p>
        </p:txBody>
      </p:sp>
      <p:pic>
        <p:nvPicPr>
          <p:cNvPr id="10" name="图片 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94403" y="315180"/>
            <a:ext cx="10282184" cy="2681772"/>
          </a:xfrm>
          <a:prstGeom prst="rect">
            <a:avLst/>
          </a:prstGeom>
          <a:noFill/>
          <a:ln>
            <a:noFill/>
          </a:ln>
        </p:spPr>
      </p:pic>
      <p:sp>
        <p:nvSpPr>
          <p:cNvPr id="15" name="Rectangle 3"/>
          <p:cNvSpPr>
            <a:spLocks noChangeArrowheads="1"/>
          </p:cNvSpPr>
          <p:nvPr/>
        </p:nvSpPr>
        <p:spPr bwMode="auto">
          <a:xfrm>
            <a:off x="624421" y="3097348"/>
            <a:ext cx="5471583" cy="1618679"/>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itchFamily="2" charset="2"/>
              <a:buNone/>
              <a:defRPr/>
            </a:pPr>
            <a:r>
              <a:rPr lang="zh-CN" altLang="en-US" sz="2000" b="1" kern="0" dirty="0">
                <a:solidFill>
                  <a:prstClr val="white"/>
                </a:solidFill>
                <a:latin typeface="微软雅黑" pitchFamily="34" charset="-122"/>
                <a:ea typeface="微软雅黑" pitchFamily="34" charset="-122"/>
              </a:rPr>
              <a:t>可以在下列情况使用</a:t>
            </a:r>
            <a:endParaRPr lang="zh-CN" altLang="en-US" sz="1200" kern="0" dirty="0">
              <a:solidFill>
                <a:prstClr val="white"/>
              </a:solidFill>
              <a:latin typeface="微软雅黑" pitchFamily="34" charset="-122"/>
              <a:ea typeface="微软雅黑" pitchFamily="34" charset="-122"/>
            </a:endParaRPr>
          </a:p>
          <a:p>
            <a:pPr>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不限次数的用于您个人</a:t>
            </a:r>
            <a:r>
              <a:rPr lang="en-US" altLang="zh-CN" sz="1200" kern="0" dirty="0">
                <a:solidFill>
                  <a:prstClr val="white"/>
                </a:solidFill>
                <a:latin typeface="微软雅黑" pitchFamily="34" charset="-122"/>
                <a:ea typeface="微软雅黑" pitchFamily="34" charset="-122"/>
              </a:rPr>
              <a:t>/</a:t>
            </a:r>
            <a:r>
              <a:rPr lang="zh-CN" altLang="en-US" sz="1200" kern="0" dirty="0">
                <a:solidFill>
                  <a:prstClr val="white"/>
                </a:solidFill>
                <a:latin typeface="微软雅黑" pitchFamily="34" charset="-122"/>
                <a:ea typeface="微软雅黑" pitchFamily="34" charset="-122"/>
              </a:rPr>
              <a:t>公司、企业的商业演示。</a:t>
            </a:r>
          </a:p>
          <a:p>
            <a:pPr>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拷贝模板中的内容用于其它幻灯片母版中使用。</a:t>
            </a:r>
          </a:p>
        </p:txBody>
      </p:sp>
      <p:sp>
        <p:nvSpPr>
          <p:cNvPr id="16" name="Rectangle 4"/>
          <p:cNvSpPr>
            <a:spLocks noChangeArrowheads="1"/>
          </p:cNvSpPr>
          <p:nvPr/>
        </p:nvSpPr>
        <p:spPr bwMode="auto">
          <a:xfrm>
            <a:off x="6096000" y="3097349"/>
            <a:ext cx="5471584" cy="1546671"/>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itchFamily="2" charset="2"/>
              <a:buNone/>
              <a:defRPr/>
            </a:pPr>
            <a:r>
              <a:rPr lang="zh-CN" altLang="en-US" sz="2000" b="1" kern="0" dirty="0">
                <a:solidFill>
                  <a:prstClr val="white"/>
                </a:solidFill>
                <a:latin typeface="微软雅黑" pitchFamily="34" charset="-122"/>
                <a:ea typeface="微软雅黑" pitchFamily="34" charset="-122"/>
              </a:rPr>
              <a:t>不可以在以下情况使用</a:t>
            </a:r>
            <a:endParaRPr lang="zh-CN" altLang="en-US" sz="1050" b="1" kern="0" dirty="0">
              <a:solidFill>
                <a:prstClr val="white"/>
              </a:solidFill>
              <a:latin typeface="微软雅黑" pitchFamily="34" charset="-122"/>
              <a:ea typeface="微软雅黑" pitchFamily="34" charset="-122"/>
            </a:endParaRPr>
          </a:p>
          <a:p>
            <a:pPr>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用于任何形式的在线付费下载。</a:t>
            </a:r>
          </a:p>
          <a:p>
            <a:pPr>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收集整理我们发布的免费资源后，刻录光碟销售。</a:t>
            </a:r>
            <a:endParaRPr lang="zh-CN" altLang="en-GB" sz="1200" kern="0" dirty="0">
              <a:solidFill>
                <a:prstClr val="white"/>
              </a:solidFill>
              <a:latin typeface="微软雅黑" pitchFamily="34" charset="-122"/>
              <a:ea typeface="微软雅黑" pitchFamily="34" charset="-122"/>
            </a:endParaRPr>
          </a:p>
        </p:txBody>
      </p:sp>
      <p:pic>
        <p:nvPicPr>
          <p:cNvPr id="17" name="Picture 10" descr="png-064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87756" y="3097345"/>
            <a:ext cx="52493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1" descr="png-065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645336" y="3097345"/>
            <a:ext cx="52493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5750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00395EE-2AB8-4A7D-B5A9-9E2DEAD40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574"/>
            <a:ext cx="12192000" cy="6740852"/>
          </a:xfrm>
          <a:prstGeom prst="rect">
            <a:avLst/>
          </a:prstGeom>
        </p:spPr>
      </p:pic>
      <p:pic>
        <p:nvPicPr>
          <p:cNvPr id="4" name="图片 3">
            <a:extLst>
              <a:ext uri="{FF2B5EF4-FFF2-40B4-BE49-F238E27FC236}">
                <a16:creationId xmlns:a16="http://schemas.microsoft.com/office/drawing/2014/main" id="{D0EC7D9C-3B7C-4EAC-8948-B0C3E6B0364A}"/>
              </a:ext>
            </a:extLst>
          </p:cNvPr>
          <p:cNvPicPr>
            <a:picLocks noChangeAspect="1"/>
          </p:cNvPicPr>
          <p:nvPr/>
        </p:nvPicPr>
        <p:blipFill>
          <a:blip r:embed="rId3"/>
          <a:stretch>
            <a:fillRect/>
          </a:stretch>
        </p:blipFill>
        <p:spPr>
          <a:xfrm>
            <a:off x="393340" y="260110"/>
            <a:ext cx="8306520" cy="5524979"/>
          </a:xfrm>
          <a:prstGeom prst="rect">
            <a:avLst/>
          </a:prstGeom>
        </p:spPr>
      </p:pic>
    </p:spTree>
    <p:extLst>
      <p:ext uri="{BB962C8B-B14F-4D97-AF65-F5344CB8AC3E}">
        <p14:creationId xmlns:p14="http://schemas.microsoft.com/office/powerpoint/2010/main" val="2600923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D72FCB9-E921-4007-AE03-3F162352D4B1}"/>
              </a:ext>
            </a:extLst>
          </p:cNvPr>
          <p:cNvPicPr>
            <a:picLocks noChangeAspect="1"/>
          </p:cNvPicPr>
          <p:nvPr/>
        </p:nvPicPr>
        <p:blipFill>
          <a:blip r:embed="rId2"/>
          <a:stretch>
            <a:fillRect/>
          </a:stretch>
        </p:blipFill>
        <p:spPr>
          <a:xfrm>
            <a:off x="638259" y="470365"/>
            <a:ext cx="8742898" cy="2715287"/>
          </a:xfrm>
          <a:prstGeom prst="rect">
            <a:avLst/>
          </a:prstGeom>
        </p:spPr>
      </p:pic>
    </p:spTree>
    <p:extLst>
      <p:ext uri="{BB962C8B-B14F-4D97-AF65-F5344CB8AC3E}">
        <p14:creationId xmlns:p14="http://schemas.microsoft.com/office/powerpoint/2010/main" val="849875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1000" b="-1000"/>
          </a:stretch>
        </a:blipFill>
        <a:effectLst/>
      </p:bgPr>
    </p:bg>
    <p:spTree>
      <p:nvGrpSpPr>
        <p:cNvPr id="1" name=""/>
        <p:cNvGrpSpPr/>
        <p:nvPr/>
      </p:nvGrpSpPr>
      <p:grpSpPr>
        <a:xfrm>
          <a:off x="0" y="0"/>
          <a:ext cx="0" cy="0"/>
          <a:chOff x="0" y="0"/>
          <a:chExt cx="0" cy="0"/>
        </a:xfrm>
      </p:grpSpPr>
      <p:sp>
        <p:nvSpPr>
          <p:cNvPr id="6" name="PA_库_矩形 5"/>
          <p:cNvSpPr/>
          <p:nvPr>
            <p:custDataLst>
              <p:tags r:id="rId1"/>
            </p:custDataLst>
          </p:nvPr>
        </p:nvSpPr>
        <p:spPr>
          <a:xfrm>
            <a:off x="-356757" y="-1253"/>
            <a:ext cx="2077492" cy="4401206"/>
          </a:xfrm>
          <a:prstGeom prst="rect">
            <a:avLst/>
          </a:prstGeom>
        </p:spPr>
        <p:txBody>
          <a:bodyPr vert="eaVert" wrap="none">
            <a:spAutoFit/>
          </a:bodyPr>
          <a:lstStyle/>
          <a:p>
            <a:pPr algn="ctr">
              <a:lnSpc>
                <a:spcPct val="150000"/>
              </a:lnSpc>
            </a:pPr>
            <a:r>
              <a:rPr lang="zh-CN" altLang="en-US" sz="2800" dirty="0"/>
              <a:t>二、目标函数：损失与正则</a:t>
            </a:r>
          </a:p>
          <a:p>
            <a:pPr algn="ctr">
              <a:lnSpc>
                <a:spcPct val="150000"/>
              </a:lnSpc>
            </a:pPr>
            <a:r>
              <a:rPr lang="zh-CN" altLang="en-US" sz="5400" dirty="0">
                <a:latin typeface="方正清刻本悦宋简体" panose="02000000000000000000" pitchFamily="2" charset="-122"/>
                <a:ea typeface="方正清刻本悦宋简体" panose="02000000000000000000" pitchFamily="2" charset="-122"/>
              </a:rPr>
              <a:t> </a:t>
            </a:r>
            <a:endParaRPr lang="en-US" altLang="zh-CN" sz="5400" dirty="0">
              <a:latin typeface="方正清刻本悦宋简体" panose="02000000000000000000" pitchFamily="2" charset="-122"/>
              <a:ea typeface="方正清刻本悦宋简体" panose="02000000000000000000" pitchFamily="2" charset="-122"/>
            </a:endParaRPr>
          </a:p>
        </p:txBody>
      </p:sp>
      <p:sp>
        <p:nvSpPr>
          <p:cNvPr id="15" name="Rectangle 5">
            <a:extLst>
              <a:ext uri="{FF2B5EF4-FFF2-40B4-BE49-F238E27FC236}">
                <a16:creationId xmlns:a16="http://schemas.microsoft.com/office/drawing/2014/main" id="{A3C6BE36-8A32-40FB-96C9-29B50A42B59C}"/>
              </a:ext>
            </a:extLst>
          </p:cNvPr>
          <p:cNvSpPr>
            <a:spLocks noChangeArrowheads="1"/>
          </p:cNvSpPr>
          <p:nvPr/>
        </p:nvSpPr>
        <p:spPr bwMode="auto">
          <a:xfrm>
            <a:off x="1720735" y="378893"/>
            <a:ext cx="895629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333333"/>
                </a:solidFill>
                <a:effectLst/>
                <a:latin typeface="Segoe UI" panose="020B0502040204020203" pitchFamily="34" charset="0"/>
                <a:cs typeface="Segoe UI" panose="020B0502040204020203" pitchFamily="34" charset="0"/>
              </a:rPr>
              <a:t>在监督学习中，我们通常会构造一个目标函数和一个预测函数，</a:t>
            </a:r>
            <a:endParaRPr kumimoji="0" lang="en-US" altLang="zh-CN" b="0" i="0" u="none" strike="noStrike" cap="none" normalizeH="0" baseline="0" dirty="0">
              <a:ln>
                <a:noFill/>
              </a:ln>
              <a:solidFill>
                <a:srgbClr val="333333"/>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333333"/>
                </a:solidFill>
                <a:effectLst/>
                <a:latin typeface="Segoe UI" panose="020B0502040204020203" pitchFamily="34" charset="0"/>
                <a:cs typeface="Segoe UI" panose="020B0502040204020203" pitchFamily="34" charset="0"/>
              </a:rPr>
              <a:t>使用训练样本对目标函数最小化学习到相关的参数，</a:t>
            </a:r>
            <a:endParaRPr kumimoji="0" lang="en-US" altLang="zh-CN" b="0" i="0" u="none" strike="noStrike" cap="none" normalizeH="0" baseline="0" dirty="0">
              <a:ln>
                <a:noFill/>
              </a:ln>
              <a:solidFill>
                <a:srgbClr val="333333"/>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333333"/>
                </a:solidFill>
                <a:effectLst/>
                <a:latin typeface="Segoe UI" panose="020B0502040204020203" pitchFamily="34" charset="0"/>
                <a:cs typeface="Segoe UI" panose="020B0502040204020203" pitchFamily="34" charset="0"/>
              </a:rPr>
              <a:t>然后用预测函数和训练样本得到的参数来对未知的样进行分类的标注或者数值的预测。</a:t>
            </a:r>
            <a:endParaRPr kumimoji="0" lang="en-US" altLang="zh-CN" b="0" i="0" u="none" strike="noStrike" cap="none" normalizeH="0" baseline="0" dirty="0">
              <a:ln>
                <a:noFill/>
              </a:ln>
              <a:solidFill>
                <a:srgbClr val="333333"/>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333333"/>
                </a:solidFill>
                <a:effectLst/>
                <a:latin typeface="Segoe UI" panose="020B0502040204020203" pitchFamily="34" charset="0"/>
                <a:cs typeface="Segoe UI" panose="020B0502040204020203" pitchFamily="34" charset="0"/>
              </a:rPr>
              <a:t>在XGBoost中，目标函数的形式为：</a:t>
            </a:r>
            <a:r>
              <a:rPr kumimoji="0" lang="zh-CN" altLang="zh-CN" b="0" i="0" u="none" strike="noStrike" cap="none" normalizeH="0" baseline="0" dirty="0">
                <a:ln>
                  <a:noFill/>
                </a:ln>
                <a:solidFill>
                  <a:schemeClr val="tx1"/>
                </a:solidFill>
                <a:effectLst/>
                <a:latin typeface="Arial" panose="020B0604020202020204" pitchFamily="34" charset="0"/>
              </a:rPr>
              <a:t> </a:t>
            </a:r>
          </a:p>
        </p:txBody>
      </p:sp>
      <p:sp>
        <p:nvSpPr>
          <p:cNvPr id="16" name="AutoShape 6" descr="Obj(\Theta) = L(\theta) + \Omega(\Theta)">
            <a:extLst>
              <a:ext uri="{FF2B5EF4-FFF2-40B4-BE49-F238E27FC236}">
                <a16:creationId xmlns:a16="http://schemas.microsoft.com/office/drawing/2014/main" id="{8D5C3B71-0F51-472D-8AF5-EE7189087ADD}"/>
              </a:ext>
            </a:extLst>
          </p:cNvPr>
          <p:cNvSpPr>
            <a:spLocks noChangeAspect="1" noChangeArrowheads="1"/>
          </p:cNvSpPr>
          <p:nvPr/>
        </p:nvSpPr>
        <p:spPr bwMode="auto">
          <a:xfrm>
            <a:off x="13492163"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9" name="图片 18">
            <a:extLst>
              <a:ext uri="{FF2B5EF4-FFF2-40B4-BE49-F238E27FC236}">
                <a16:creationId xmlns:a16="http://schemas.microsoft.com/office/drawing/2014/main" id="{C4580776-C61D-43A7-B194-D13FFBCC63BA}"/>
              </a:ext>
            </a:extLst>
          </p:cNvPr>
          <p:cNvPicPr>
            <a:picLocks noChangeAspect="1"/>
          </p:cNvPicPr>
          <p:nvPr/>
        </p:nvPicPr>
        <p:blipFill>
          <a:blip r:embed="rId5"/>
          <a:stretch>
            <a:fillRect/>
          </a:stretch>
        </p:blipFill>
        <p:spPr>
          <a:xfrm>
            <a:off x="1846105" y="1692645"/>
            <a:ext cx="2110923" cy="266723"/>
          </a:xfrm>
          <a:prstGeom prst="rect">
            <a:avLst/>
          </a:prstGeom>
        </p:spPr>
      </p:pic>
      <p:pic>
        <p:nvPicPr>
          <p:cNvPr id="20" name="图片 19">
            <a:extLst>
              <a:ext uri="{FF2B5EF4-FFF2-40B4-BE49-F238E27FC236}">
                <a16:creationId xmlns:a16="http://schemas.microsoft.com/office/drawing/2014/main" id="{E0F955DB-9E89-4A27-843D-A6D73F35A07F}"/>
              </a:ext>
            </a:extLst>
          </p:cNvPr>
          <p:cNvPicPr>
            <a:picLocks noChangeAspect="1"/>
          </p:cNvPicPr>
          <p:nvPr/>
        </p:nvPicPr>
        <p:blipFill>
          <a:blip r:embed="rId6"/>
          <a:stretch>
            <a:fillRect/>
          </a:stretch>
        </p:blipFill>
        <p:spPr>
          <a:xfrm>
            <a:off x="1720735" y="2072791"/>
            <a:ext cx="6576630" cy="1486029"/>
          </a:xfrm>
          <a:prstGeom prst="rect">
            <a:avLst/>
          </a:prstGeom>
        </p:spPr>
      </p:pic>
      <p:pic>
        <p:nvPicPr>
          <p:cNvPr id="21" name="图片 20">
            <a:extLst>
              <a:ext uri="{FF2B5EF4-FFF2-40B4-BE49-F238E27FC236}">
                <a16:creationId xmlns:a16="http://schemas.microsoft.com/office/drawing/2014/main" id="{35D6D10A-21AF-4134-814F-48625FE6DDFF}"/>
              </a:ext>
            </a:extLst>
          </p:cNvPr>
          <p:cNvPicPr>
            <a:picLocks noChangeAspect="1"/>
          </p:cNvPicPr>
          <p:nvPr/>
        </p:nvPicPr>
        <p:blipFill>
          <a:blip r:embed="rId7"/>
          <a:stretch>
            <a:fillRect/>
          </a:stretch>
        </p:blipFill>
        <p:spPr>
          <a:xfrm>
            <a:off x="1720735" y="3922774"/>
            <a:ext cx="8100762" cy="723963"/>
          </a:xfrm>
          <a:prstGeom prst="rect">
            <a:avLst/>
          </a:prstGeom>
        </p:spPr>
      </p:pic>
      <p:sp>
        <p:nvSpPr>
          <p:cNvPr id="2" name="矩形 1">
            <a:extLst>
              <a:ext uri="{FF2B5EF4-FFF2-40B4-BE49-F238E27FC236}">
                <a16:creationId xmlns:a16="http://schemas.microsoft.com/office/drawing/2014/main" id="{46F9848D-0C30-44A2-9309-5142D30EF572}"/>
              </a:ext>
            </a:extLst>
          </p:cNvPr>
          <p:cNvSpPr/>
          <p:nvPr/>
        </p:nvSpPr>
        <p:spPr>
          <a:xfrm>
            <a:off x="1634836" y="4780099"/>
            <a:ext cx="6096000" cy="1754326"/>
          </a:xfrm>
          <a:prstGeom prst="rect">
            <a:avLst/>
          </a:prstGeom>
        </p:spPr>
        <p:txBody>
          <a:bodyPr>
            <a:spAutoFit/>
          </a:bodyPr>
          <a:lstStyle/>
          <a:p>
            <a:r>
              <a:rPr lang="zh-CN" altLang="en-US" dirty="0">
                <a:solidFill>
                  <a:srgbClr val="333333"/>
                </a:solidFill>
                <a:latin typeface="Segoe UI" panose="020B0502040204020203" pitchFamily="34" charset="0"/>
              </a:rPr>
              <a:t>观察发现，如果目标函数中的损失函数权重过低，那么模型的预测精度则不尽人意，反之如果正则项的权重过低，所生成的模型则会出现过拟合情况，难以对新的数据集做出有效预测。只有平衡好两者之间的关系，控制好模型复杂度，并在此基础上对参数进行求解，生成的模型才会“简单有效”（这也是机器学习中的偏差方差均衡）。</a:t>
            </a:r>
            <a:endParaRPr lang="zh-CN" altLang="en-US" dirty="0"/>
          </a:p>
        </p:txBody>
      </p:sp>
    </p:spTree>
    <p:extLst>
      <p:ext uri="{BB962C8B-B14F-4D97-AF65-F5344CB8AC3E}">
        <p14:creationId xmlns:p14="http://schemas.microsoft.com/office/powerpoint/2010/main" val="79194091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ppt_x"/>
                                          </p:val>
                                        </p:tav>
                                        <p:tav tm="100000">
                                          <p:val>
                                            <p:strVal val="#ppt_x"/>
                                          </p:val>
                                        </p:tav>
                                      </p:tavLst>
                                    </p:anim>
                                    <p:anim calcmode="lin" valueType="num">
                                      <p:cBhvr additive="base">
                                        <p:cTn id="8" dur="1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C43FE25-7D54-45F4-A945-DE9AB6CDE232}"/>
              </a:ext>
            </a:extLst>
          </p:cNvPr>
          <p:cNvPicPr>
            <a:picLocks noChangeAspect="1"/>
          </p:cNvPicPr>
          <p:nvPr/>
        </p:nvPicPr>
        <p:blipFill>
          <a:blip r:embed="rId2"/>
          <a:stretch>
            <a:fillRect/>
          </a:stretch>
        </p:blipFill>
        <p:spPr>
          <a:xfrm>
            <a:off x="353123" y="271769"/>
            <a:ext cx="5506904" cy="3489068"/>
          </a:xfrm>
          <a:prstGeom prst="rect">
            <a:avLst/>
          </a:prstGeom>
        </p:spPr>
      </p:pic>
      <p:pic>
        <p:nvPicPr>
          <p:cNvPr id="1026" name="Picture 2" descr="a toy example for CART">
            <a:extLst>
              <a:ext uri="{FF2B5EF4-FFF2-40B4-BE49-F238E27FC236}">
                <a16:creationId xmlns:a16="http://schemas.microsoft.com/office/drawing/2014/main" id="{9E21BAC8-594F-4228-ACE4-2DC16EC3E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0027" y="373240"/>
            <a:ext cx="5877233" cy="3286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2112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æ éåçç©å·ç¤ºä¾ï¼ç±ä¸¤ä¸ªCARTç»æ">
            <a:extLst>
              <a:ext uri="{FF2B5EF4-FFF2-40B4-BE49-F238E27FC236}">
                <a16:creationId xmlns:a16="http://schemas.microsoft.com/office/drawing/2014/main" id="{76C5C24B-7141-4130-B2F0-B9169FAAF0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627" y="397440"/>
            <a:ext cx="8934450" cy="4371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1558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8" name="文本框 7"/>
          <p:cNvSpPr txBox="1"/>
          <p:nvPr/>
        </p:nvSpPr>
        <p:spPr>
          <a:xfrm>
            <a:off x="-188376" y="456234"/>
            <a:ext cx="3568885" cy="707886"/>
          </a:xfrm>
          <a:prstGeom prst="rect">
            <a:avLst/>
          </a:prstGeom>
          <a:noFill/>
        </p:spPr>
        <p:txBody>
          <a:bodyPr vert="horz" wrap="square" rtlCol="0">
            <a:spAutoFit/>
          </a:bodyPr>
          <a:lstStyle/>
          <a:p>
            <a:r>
              <a:rPr lang="en-US" altLang="zh-CN" sz="4000">
                <a:latin typeface="造字工房悦圆（非商用）常规体" pitchFamily="2" charset="-122"/>
                <a:ea typeface="造字工房悦圆（非商用）常规体" pitchFamily="2" charset="-122"/>
              </a:rPr>
              <a:t>【</a:t>
            </a:r>
            <a:r>
              <a:rPr lang="zh-CN" altLang="en-US"/>
              <a:t>三、</a:t>
            </a:r>
            <a:r>
              <a:rPr lang="en-US" altLang="zh-CN"/>
              <a:t>XGBoost</a:t>
            </a:r>
            <a:r>
              <a:rPr lang="zh-CN" altLang="en-US"/>
              <a:t>的推导过程</a:t>
            </a:r>
            <a:r>
              <a:rPr lang="en-US" altLang="zh-CN" sz="4000">
                <a:latin typeface="造字工房悦圆（非商用）常规体" pitchFamily="2" charset="-122"/>
                <a:ea typeface="造字工房悦圆（非商用）常规体" pitchFamily="2" charset="-122"/>
              </a:rPr>
              <a:t>】</a:t>
            </a:r>
            <a:endParaRPr lang="zh-CN" altLang="en-US" sz="4000" dirty="0">
              <a:latin typeface="造字工房悦圆（非商用）常规体" pitchFamily="2" charset="-122"/>
              <a:ea typeface="造字工房悦圆（非商用）常规体" pitchFamily="2" charset="-122"/>
            </a:endParaRPr>
          </a:p>
        </p:txBody>
      </p:sp>
      <p:pic>
        <p:nvPicPr>
          <p:cNvPr id="2" name="图片 1">
            <a:extLst>
              <a:ext uri="{FF2B5EF4-FFF2-40B4-BE49-F238E27FC236}">
                <a16:creationId xmlns:a16="http://schemas.microsoft.com/office/drawing/2014/main" id="{FD0D241C-34F8-4B7D-AB3B-A31B430A3C93}"/>
              </a:ext>
            </a:extLst>
          </p:cNvPr>
          <p:cNvPicPr>
            <a:picLocks noChangeAspect="1"/>
          </p:cNvPicPr>
          <p:nvPr/>
        </p:nvPicPr>
        <p:blipFill rotWithShape="1">
          <a:blip r:embed="rId4"/>
          <a:srcRect l="-329" t="36970" r="329" b="-2017"/>
          <a:stretch/>
        </p:blipFill>
        <p:spPr>
          <a:xfrm>
            <a:off x="0" y="2080239"/>
            <a:ext cx="7712108" cy="1489018"/>
          </a:xfrm>
          <a:prstGeom prst="rect">
            <a:avLst/>
          </a:prstGeom>
        </p:spPr>
      </p:pic>
      <p:pic>
        <p:nvPicPr>
          <p:cNvPr id="10" name="图片 9">
            <a:extLst>
              <a:ext uri="{FF2B5EF4-FFF2-40B4-BE49-F238E27FC236}">
                <a16:creationId xmlns:a16="http://schemas.microsoft.com/office/drawing/2014/main" id="{1A127B30-307E-4E10-9F13-B70D6500BFAD}"/>
              </a:ext>
            </a:extLst>
          </p:cNvPr>
          <p:cNvPicPr>
            <a:picLocks noChangeAspect="1"/>
          </p:cNvPicPr>
          <p:nvPr/>
        </p:nvPicPr>
        <p:blipFill rotWithShape="1">
          <a:blip r:embed="rId5"/>
          <a:srcRect t="12077" b="-12077"/>
          <a:stretch/>
        </p:blipFill>
        <p:spPr>
          <a:xfrm>
            <a:off x="0" y="4090181"/>
            <a:ext cx="7102455" cy="2781541"/>
          </a:xfrm>
          <a:prstGeom prst="rect">
            <a:avLst/>
          </a:prstGeom>
        </p:spPr>
      </p:pic>
      <p:pic>
        <p:nvPicPr>
          <p:cNvPr id="3" name="图片 2">
            <a:extLst>
              <a:ext uri="{FF2B5EF4-FFF2-40B4-BE49-F238E27FC236}">
                <a16:creationId xmlns:a16="http://schemas.microsoft.com/office/drawing/2014/main" id="{6E0DC400-0AE2-40C9-A6B2-C80B5499B28C}"/>
              </a:ext>
            </a:extLst>
          </p:cNvPr>
          <p:cNvPicPr>
            <a:picLocks noChangeAspect="1"/>
          </p:cNvPicPr>
          <p:nvPr/>
        </p:nvPicPr>
        <p:blipFill>
          <a:blip r:embed="rId6"/>
          <a:stretch>
            <a:fillRect/>
          </a:stretch>
        </p:blipFill>
        <p:spPr>
          <a:xfrm>
            <a:off x="0" y="1377048"/>
            <a:ext cx="8100762" cy="518205"/>
          </a:xfrm>
          <a:prstGeom prst="rect">
            <a:avLst/>
          </a:prstGeom>
        </p:spPr>
      </p:pic>
      <p:sp>
        <p:nvSpPr>
          <p:cNvPr id="6" name="Rectangle 2">
            <a:extLst>
              <a:ext uri="{FF2B5EF4-FFF2-40B4-BE49-F238E27FC236}">
                <a16:creationId xmlns:a16="http://schemas.microsoft.com/office/drawing/2014/main" id="{AA05D57A-7EE7-4027-82D7-65EBEB6EB31B}"/>
              </a:ext>
            </a:extLst>
          </p:cNvPr>
          <p:cNvSpPr>
            <a:spLocks noChangeArrowheads="1"/>
          </p:cNvSpPr>
          <p:nvPr/>
        </p:nvSpPr>
        <p:spPr bwMode="auto">
          <a:xfrm>
            <a:off x="4352883" y="1741467"/>
            <a:ext cx="7102456" cy="2492990"/>
          </a:xfrm>
          <a:prstGeom prst="rect">
            <a:avLst/>
          </a:prstGeom>
          <a:solidFill>
            <a:srgbClr val="FFFFFF"/>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rgbClr val="333333"/>
                </a:solidFill>
                <a:effectLst/>
                <a:latin typeface="Arial" panose="020B0604020202020204" pitchFamily="34" charset="0"/>
                <a:ea typeface="Open Sans"/>
              </a:rPr>
              <a:t>where </a:t>
            </a:r>
            <a:r>
              <a:rPr kumimoji="0" lang="zh-CN" altLang="zh-CN" sz="2400" b="0" i="0" u="none" strike="noStrike" cap="none" normalizeH="0" baseline="0" dirty="0">
                <a:ln>
                  <a:noFill/>
                </a:ln>
                <a:solidFill>
                  <a:srgbClr val="009999"/>
                </a:solidFill>
                <a:effectLst/>
                <a:latin typeface="Arial" panose="020B0604020202020204" pitchFamily="34" charset="0"/>
                <a:ea typeface="MathJax_Math-italic"/>
              </a:rPr>
              <a:t>K</a:t>
            </a:r>
            <a:r>
              <a:rPr kumimoji="0" lang="zh-CN" altLang="zh-CN" sz="2400" b="0" i="0" u="none" strike="noStrike" cap="none" normalizeH="0" baseline="0" dirty="0">
                <a:ln>
                  <a:noFill/>
                </a:ln>
                <a:solidFill>
                  <a:srgbClr val="333333"/>
                </a:solidFill>
                <a:effectLst/>
                <a:latin typeface="Arial" panose="020B0604020202020204" pitchFamily="34" charset="0"/>
                <a:ea typeface="Open Sans"/>
              </a:rPr>
              <a:t>K is the number of trees, </a:t>
            </a:r>
            <a:r>
              <a:rPr kumimoji="0" lang="zh-CN" altLang="zh-CN" sz="2400" b="0" i="0" u="none" strike="noStrike" cap="none" normalizeH="0" baseline="0" dirty="0">
                <a:ln>
                  <a:noFill/>
                </a:ln>
                <a:solidFill>
                  <a:srgbClr val="009999"/>
                </a:solidFill>
                <a:effectLst/>
                <a:latin typeface="Arial" panose="020B0604020202020204" pitchFamily="34" charset="0"/>
                <a:ea typeface="MathJax_Math-italic"/>
              </a:rPr>
              <a:t>f</a:t>
            </a:r>
            <a:r>
              <a:rPr kumimoji="0" lang="zh-CN" altLang="zh-CN" sz="2400" b="0" i="0" u="none" strike="noStrike" cap="none" normalizeH="0" baseline="0" dirty="0">
                <a:ln>
                  <a:noFill/>
                </a:ln>
                <a:solidFill>
                  <a:srgbClr val="333333"/>
                </a:solidFill>
                <a:effectLst/>
                <a:latin typeface="Arial" panose="020B0604020202020204" pitchFamily="34" charset="0"/>
                <a:ea typeface="Open Sans"/>
              </a:rPr>
              <a:t>f is a function in the functional space </a:t>
            </a:r>
            <a:r>
              <a:rPr kumimoji="0" lang="zh-CN" altLang="zh-CN" sz="2400" b="0" i="0" u="none" strike="noStrike" cap="none" normalizeH="0" baseline="0" dirty="0">
                <a:ln>
                  <a:noFill/>
                </a:ln>
                <a:solidFill>
                  <a:srgbClr val="009999"/>
                </a:solidFill>
                <a:effectLst/>
                <a:latin typeface="Arial" panose="020B0604020202020204" pitchFamily="34" charset="0"/>
                <a:ea typeface="MathJax_Caligraphic"/>
              </a:rPr>
              <a:t>F</a:t>
            </a:r>
            <a:r>
              <a:rPr kumimoji="0" lang="zh-CN" altLang="zh-CN" sz="2400" b="0" i="0" u="none" strike="noStrike" cap="none" normalizeH="0" baseline="0" dirty="0">
                <a:ln>
                  <a:noFill/>
                </a:ln>
                <a:solidFill>
                  <a:srgbClr val="333333"/>
                </a:solidFill>
                <a:effectLst/>
                <a:latin typeface="Arial" panose="020B0604020202020204" pitchFamily="34" charset="0"/>
                <a:ea typeface="Open Sans"/>
              </a:rPr>
              <a:t>F, and </a:t>
            </a:r>
            <a:r>
              <a:rPr kumimoji="0" lang="zh-CN" altLang="zh-CN" sz="2400" b="0" i="0" u="none" strike="noStrike" cap="none" normalizeH="0" baseline="0" dirty="0">
                <a:ln>
                  <a:noFill/>
                </a:ln>
                <a:solidFill>
                  <a:srgbClr val="009999"/>
                </a:solidFill>
                <a:effectLst/>
                <a:latin typeface="Arial" panose="020B0604020202020204" pitchFamily="34" charset="0"/>
                <a:ea typeface="MathJax_Caligraphic"/>
              </a:rPr>
              <a:t>F</a:t>
            </a:r>
            <a:r>
              <a:rPr kumimoji="0" lang="zh-CN" altLang="zh-CN" sz="2400" b="0" i="0" u="none" strike="noStrike" cap="none" normalizeH="0" baseline="0" dirty="0">
                <a:ln>
                  <a:noFill/>
                </a:ln>
                <a:solidFill>
                  <a:srgbClr val="333333"/>
                </a:solidFill>
                <a:effectLst/>
                <a:latin typeface="Arial" panose="020B0604020202020204" pitchFamily="34" charset="0"/>
                <a:ea typeface="Open Sans"/>
              </a:rPr>
              <a:t>F is the set of all possible CARTs. The objective function to be optimized is given by</a:t>
            </a:r>
            <a:endParaRPr kumimoji="0" lang="zh-CN" altLang="zh-CN"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rgbClr val="333333"/>
                </a:solidFill>
                <a:effectLst/>
                <a:latin typeface="Arial" panose="020B0604020202020204" pitchFamily="34" charset="0"/>
                <a:ea typeface="MathJax_Main"/>
              </a:rPr>
              <a:t>obj</a:t>
            </a:r>
            <a:r>
              <a:rPr kumimoji="0" lang="zh-CN" altLang="zh-CN" sz="2400" b="0" i="0" u="none" strike="noStrike" cap="none" normalizeH="0" baseline="0" dirty="0">
                <a:ln>
                  <a:noFill/>
                </a:ln>
                <a:solidFill>
                  <a:srgbClr val="009999"/>
                </a:solidFill>
                <a:effectLst/>
                <a:latin typeface="Arial" panose="020B0604020202020204" pitchFamily="34" charset="0"/>
                <a:ea typeface="MathJax_Main"/>
              </a:rPr>
              <a:t>(</a:t>
            </a:r>
            <a:r>
              <a:rPr kumimoji="0" lang="zh-CN" altLang="zh-CN" sz="2400" b="0" i="0" u="none" strike="noStrike" cap="none" normalizeH="0" baseline="0" dirty="0">
                <a:ln>
                  <a:noFill/>
                </a:ln>
                <a:solidFill>
                  <a:srgbClr val="009999"/>
                </a:solidFill>
                <a:effectLst/>
                <a:latin typeface="Arial" panose="020B0604020202020204" pitchFamily="34" charset="0"/>
                <a:ea typeface="MathJax_Math-italic"/>
              </a:rPr>
              <a:t>θ</a:t>
            </a:r>
            <a:r>
              <a:rPr kumimoji="0" lang="zh-CN" altLang="zh-CN" sz="2400" b="0" i="0" u="none" strike="noStrike" cap="none" normalizeH="0" baseline="0" dirty="0">
                <a:ln>
                  <a:noFill/>
                </a:ln>
                <a:solidFill>
                  <a:srgbClr val="009999"/>
                </a:solidFill>
                <a:effectLst/>
                <a:latin typeface="Arial" panose="020B0604020202020204" pitchFamily="34" charset="0"/>
                <a:ea typeface="MathJax_Main"/>
              </a:rPr>
              <a:t>)=</a:t>
            </a:r>
            <a:r>
              <a:rPr kumimoji="0" lang="zh-CN" altLang="zh-CN" sz="2400" b="0" i="0" u="none" strike="noStrike" cap="none" normalizeH="0" baseline="0" dirty="0">
                <a:ln>
                  <a:noFill/>
                </a:ln>
                <a:solidFill>
                  <a:srgbClr val="009999"/>
                </a:solidFill>
                <a:effectLst/>
                <a:latin typeface="Arial" panose="020B0604020202020204" pitchFamily="34" charset="0"/>
                <a:ea typeface="MathJax_Size2"/>
              </a:rPr>
              <a:t>∑</a:t>
            </a:r>
            <a:r>
              <a:rPr kumimoji="0" lang="zh-CN" altLang="zh-CN" sz="2400" b="0" i="0" u="none" strike="noStrike" cap="none" normalizeH="0" baseline="0" dirty="0">
                <a:ln>
                  <a:noFill/>
                </a:ln>
                <a:solidFill>
                  <a:srgbClr val="009999"/>
                </a:solidFill>
                <a:effectLst/>
                <a:latin typeface="Arial" panose="020B0604020202020204" pitchFamily="34" charset="0"/>
                <a:ea typeface="MathJax_Math-italic"/>
              </a:rPr>
              <a:t>inl</a:t>
            </a:r>
            <a:r>
              <a:rPr kumimoji="0" lang="zh-CN" altLang="zh-CN" sz="2400" b="0" i="0" u="none" strike="noStrike" cap="none" normalizeH="0" baseline="0" dirty="0">
                <a:ln>
                  <a:noFill/>
                </a:ln>
                <a:solidFill>
                  <a:srgbClr val="009999"/>
                </a:solidFill>
                <a:effectLst/>
                <a:latin typeface="Arial" panose="020B0604020202020204" pitchFamily="34" charset="0"/>
                <a:ea typeface="MathJax_Main"/>
              </a:rPr>
              <a:t>(</a:t>
            </a:r>
            <a:r>
              <a:rPr kumimoji="0" lang="zh-CN" altLang="zh-CN" sz="2400" b="0" i="0" u="none" strike="noStrike" cap="none" normalizeH="0" baseline="0" dirty="0">
                <a:ln>
                  <a:noFill/>
                </a:ln>
                <a:solidFill>
                  <a:srgbClr val="009999"/>
                </a:solidFill>
                <a:effectLst/>
                <a:latin typeface="Arial" panose="020B0604020202020204" pitchFamily="34" charset="0"/>
                <a:ea typeface="MathJax_Math-italic"/>
              </a:rPr>
              <a:t>yi</a:t>
            </a:r>
            <a:r>
              <a:rPr kumimoji="0" lang="zh-CN" altLang="zh-CN" sz="2400" b="0" i="0" u="none" strike="noStrike" cap="none" normalizeH="0" baseline="0" dirty="0">
                <a:ln>
                  <a:noFill/>
                </a:ln>
                <a:solidFill>
                  <a:srgbClr val="009999"/>
                </a:solidFill>
                <a:effectLst/>
                <a:latin typeface="Arial" panose="020B0604020202020204" pitchFamily="34" charset="0"/>
                <a:ea typeface="MathJax_Main"/>
              </a:rPr>
              <a:t>,</a:t>
            </a:r>
            <a:r>
              <a:rPr kumimoji="0" lang="zh-CN" altLang="zh-CN" sz="2400" b="0" i="0" u="none" strike="noStrike" cap="none" normalizeH="0" baseline="0" dirty="0">
                <a:ln>
                  <a:noFill/>
                </a:ln>
                <a:solidFill>
                  <a:srgbClr val="009999"/>
                </a:solidFill>
                <a:effectLst/>
                <a:latin typeface="Arial" panose="020B0604020202020204" pitchFamily="34" charset="0"/>
                <a:ea typeface="MathJax_Math-italic"/>
              </a:rPr>
              <a:t>y</a:t>
            </a:r>
            <a:r>
              <a:rPr kumimoji="0" lang="zh-CN" altLang="zh-CN" sz="2400" b="0" i="0" u="none" strike="noStrike" cap="none" normalizeH="0" baseline="0" dirty="0">
                <a:ln>
                  <a:noFill/>
                </a:ln>
                <a:solidFill>
                  <a:srgbClr val="009999"/>
                </a:solidFill>
                <a:effectLst/>
                <a:latin typeface="Arial" panose="020B0604020202020204" pitchFamily="34" charset="0"/>
                <a:ea typeface="MathJax_Main"/>
              </a:rPr>
              <a:t>^</a:t>
            </a:r>
            <a:r>
              <a:rPr kumimoji="0" lang="zh-CN" altLang="zh-CN" sz="2400" b="0" i="0" u="none" strike="noStrike" cap="none" normalizeH="0" baseline="0" dirty="0">
                <a:ln>
                  <a:noFill/>
                </a:ln>
                <a:solidFill>
                  <a:srgbClr val="009999"/>
                </a:solidFill>
                <a:effectLst/>
                <a:latin typeface="Arial" panose="020B0604020202020204" pitchFamily="34" charset="0"/>
                <a:ea typeface="MathJax_Math-italic"/>
              </a:rPr>
              <a:t>i</a:t>
            </a:r>
            <a:r>
              <a:rPr kumimoji="0" lang="zh-CN" altLang="zh-CN" sz="2400" b="0" i="0" u="none" strike="noStrike" cap="none" normalizeH="0" baseline="0" dirty="0">
                <a:ln>
                  <a:noFill/>
                </a:ln>
                <a:solidFill>
                  <a:srgbClr val="009999"/>
                </a:solidFill>
                <a:effectLst/>
                <a:latin typeface="Arial" panose="020B0604020202020204" pitchFamily="34" charset="0"/>
                <a:ea typeface="MathJax_Main"/>
              </a:rPr>
              <a:t>)+</a:t>
            </a:r>
            <a:r>
              <a:rPr kumimoji="0" lang="zh-CN" altLang="zh-CN" sz="2400" b="0" i="0" u="none" strike="noStrike" cap="none" normalizeH="0" baseline="0" dirty="0">
                <a:ln>
                  <a:noFill/>
                </a:ln>
                <a:solidFill>
                  <a:srgbClr val="009999"/>
                </a:solidFill>
                <a:effectLst/>
                <a:latin typeface="Arial" panose="020B0604020202020204" pitchFamily="34" charset="0"/>
                <a:ea typeface="MathJax_Size2"/>
              </a:rPr>
              <a:t>∑</a:t>
            </a:r>
            <a:r>
              <a:rPr kumimoji="0" lang="zh-CN" altLang="zh-CN" sz="2400" b="0" i="0" u="none" strike="noStrike" cap="none" normalizeH="0" baseline="0" dirty="0">
                <a:ln>
                  <a:noFill/>
                </a:ln>
                <a:solidFill>
                  <a:srgbClr val="009999"/>
                </a:solidFill>
                <a:effectLst/>
                <a:latin typeface="Arial" panose="020B0604020202020204" pitchFamily="34" charset="0"/>
                <a:ea typeface="MathJax_Math-italic"/>
              </a:rPr>
              <a:t>k</a:t>
            </a:r>
            <a:r>
              <a:rPr kumimoji="0" lang="zh-CN" altLang="zh-CN" sz="2400" b="0" i="0" u="none" strike="noStrike" cap="none" normalizeH="0" baseline="0" dirty="0">
                <a:ln>
                  <a:noFill/>
                </a:ln>
                <a:solidFill>
                  <a:srgbClr val="009999"/>
                </a:solidFill>
                <a:effectLst/>
                <a:latin typeface="Arial" panose="020B0604020202020204" pitchFamily="34" charset="0"/>
                <a:ea typeface="MathJax_Main"/>
              </a:rPr>
              <a:t>=</a:t>
            </a:r>
            <a:r>
              <a:rPr kumimoji="0" lang="zh-CN" altLang="zh-CN" sz="2400" b="0" i="0" u="none" strike="noStrike" cap="none" normalizeH="0" baseline="0" dirty="0">
                <a:ln>
                  <a:noFill/>
                </a:ln>
                <a:solidFill>
                  <a:srgbClr val="333333"/>
                </a:solidFill>
                <a:effectLst/>
                <a:latin typeface="Arial" panose="020B0604020202020204" pitchFamily="34" charset="0"/>
                <a:ea typeface="MathJax_Main"/>
              </a:rPr>
              <a:t>1</a:t>
            </a:r>
            <a:r>
              <a:rPr kumimoji="0" lang="zh-CN" altLang="zh-CN" sz="2400" b="0" i="0" u="none" strike="noStrike" cap="none" normalizeH="0" baseline="0" dirty="0">
                <a:ln>
                  <a:noFill/>
                </a:ln>
                <a:solidFill>
                  <a:srgbClr val="009999"/>
                </a:solidFill>
                <a:effectLst/>
                <a:latin typeface="Arial" panose="020B0604020202020204" pitchFamily="34" charset="0"/>
                <a:ea typeface="MathJax_Math-italic"/>
              </a:rPr>
              <a:t>K</a:t>
            </a:r>
            <a:r>
              <a:rPr kumimoji="0" lang="zh-CN" altLang="zh-CN" sz="2400" b="0" i="0" u="none" strike="noStrike" cap="none" normalizeH="0" baseline="0" dirty="0">
                <a:ln>
                  <a:noFill/>
                </a:ln>
                <a:solidFill>
                  <a:srgbClr val="009999"/>
                </a:solidFill>
                <a:effectLst/>
                <a:latin typeface="Arial" panose="020B0604020202020204" pitchFamily="34" charset="0"/>
                <a:ea typeface="MathJax_Main"/>
              </a:rPr>
              <a:t>Ω(</a:t>
            </a:r>
            <a:r>
              <a:rPr kumimoji="0" lang="zh-CN" altLang="zh-CN" sz="2400" b="0" i="0" u="none" strike="noStrike" cap="none" normalizeH="0" baseline="0" dirty="0">
                <a:ln>
                  <a:noFill/>
                </a:ln>
                <a:solidFill>
                  <a:srgbClr val="009999"/>
                </a:solidFill>
                <a:effectLst/>
                <a:latin typeface="Arial" panose="020B0604020202020204" pitchFamily="34" charset="0"/>
                <a:ea typeface="MathJax_Math-italic"/>
              </a:rPr>
              <a:t>fk</a:t>
            </a:r>
            <a:r>
              <a:rPr kumimoji="0" lang="zh-CN" altLang="zh-CN" sz="2400" b="0" i="0" u="none" strike="noStrike" cap="none" normalizeH="0" baseline="0" dirty="0">
                <a:ln>
                  <a:noFill/>
                </a:ln>
                <a:solidFill>
                  <a:srgbClr val="009999"/>
                </a:solidFill>
                <a:effectLst/>
                <a:latin typeface="Arial" panose="020B0604020202020204" pitchFamily="34" charset="0"/>
                <a:ea typeface="MathJax_Main"/>
              </a:rPr>
              <a:t>)</a:t>
            </a:r>
            <a:endParaRPr kumimoji="0" lang="zh-CN" altLang="zh-CN"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dirty="0">
                <a:ln>
                  <a:noFill/>
                </a:ln>
                <a:solidFill>
                  <a:schemeClr val="tx1"/>
                </a:solidFill>
                <a:effectLst/>
                <a:latin typeface="Arial" panose="020B0604020202020204" pitchFamily="34" charset="0"/>
              </a:rPr>
            </a:b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1F0FD2BF-F763-4A98-94EE-CD9EC0BD0D82}"/>
              </a:ext>
            </a:extLst>
          </p:cNvPr>
          <p:cNvSpPr>
            <a:spLocks noChangeArrowheads="1"/>
          </p:cNvSpPr>
          <p:nvPr/>
        </p:nvSpPr>
        <p:spPr bwMode="auto">
          <a:xfrm>
            <a:off x="3354577" y="3870038"/>
            <a:ext cx="8302280" cy="20313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333333"/>
                </a:solidFill>
                <a:effectLst/>
                <a:latin typeface="Arial" panose="020B0604020202020204" pitchFamily="34" charset="0"/>
                <a:ea typeface="Open Sans"/>
              </a:rPr>
              <a:t>The first question we want to ask: what are the </a:t>
            </a:r>
            <a:r>
              <a:rPr kumimoji="0" lang="zh-CN" altLang="zh-CN" b="1" i="0" u="none" strike="noStrike" cap="none" normalizeH="0" baseline="0" dirty="0">
                <a:ln>
                  <a:noFill/>
                </a:ln>
                <a:solidFill>
                  <a:srgbClr val="333333"/>
                </a:solidFill>
                <a:effectLst/>
                <a:latin typeface="Arial" panose="020B0604020202020204" pitchFamily="34" charset="0"/>
                <a:ea typeface="Open Sans"/>
              </a:rPr>
              <a:t>parameters</a:t>
            </a:r>
            <a:r>
              <a:rPr kumimoji="0" lang="zh-CN" altLang="zh-CN" b="0" i="0" u="none" strike="noStrike" cap="none" normalizeH="0" baseline="0" dirty="0">
                <a:ln>
                  <a:noFill/>
                </a:ln>
                <a:solidFill>
                  <a:srgbClr val="333333"/>
                </a:solidFill>
                <a:effectLst/>
                <a:latin typeface="Arial" panose="020B0604020202020204" pitchFamily="34" charset="0"/>
                <a:ea typeface="Open Sans"/>
              </a:rPr>
              <a:t> of trees? You can find that what we need to learn are those functions </a:t>
            </a:r>
            <a:r>
              <a:rPr kumimoji="0" lang="zh-CN" altLang="zh-CN" b="0" i="0" u="none" strike="noStrike" cap="none" normalizeH="0" baseline="0" dirty="0">
                <a:ln>
                  <a:noFill/>
                </a:ln>
                <a:solidFill>
                  <a:srgbClr val="009999"/>
                </a:solidFill>
                <a:effectLst/>
                <a:latin typeface="Arial" panose="020B0604020202020204" pitchFamily="34" charset="0"/>
                <a:ea typeface="MathJax_Math-italic"/>
              </a:rPr>
              <a:t>fi</a:t>
            </a:r>
            <a:r>
              <a:rPr kumimoji="0" lang="zh-CN" altLang="zh-CN" b="0" i="0" u="none" strike="noStrike" cap="none" normalizeH="0" baseline="0" dirty="0">
                <a:ln>
                  <a:noFill/>
                </a:ln>
                <a:solidFill>
                  <a:srgbClr val="333333"/>
                </a:solidFill>
                <a:effectLst/>
                <a:latin typeface="Arial" panose="020B0604020202020204" pitchFamily="34" charset="0"/>
                <a:ea typeface="Open Sans"/>
              </a:rPr>
              <a:t>fi, each containing the structure of the tree and the leaf scores. Learning tree structure is much harder than traditional optimization problem where you can simply take the gradient. It is intractable to learn all the trees at once. Instead, we use an additive strategy: fix what we have learned, and add one new tree at a time. We write the prediction value at step </a:t>
            </a:r>
            <a:r>
              <a:rPr kumimoji="0" lang="zh-CN" altLang="zh-CN" b="0" i="0" u="none" strike="noStrike" cap="none" normalizeH="0" baseline="0" dirty="0">
                <a:ln>
                  <a:noFill/>
                </a:ln>
                <a:solidFill>
                  <a:srgbClr val="009999"/>
                </a:solidFill>
                <a:effectLst/>
                <a:latin typeface="Arial" panose="020B0604020202020204" pitchFamily="34" charset="0"/>
                <a:ea typeface="MathJax_Math-italic"/>
              </a:rPr>
              <a:t>t</a:t>
            </a:r>
            <a:r>
              <a:rPr kumimoji="0" lang="zh-CN" altLang="zh-CN" b="0" i="0" u="none" strike="noStrike" cap="none" normalizeH="0" baseline="0" dirty="0">
                <a:ln>
                  <a:noFill/>
                </a:ln>
                <a:solidFill>
                  <a:srgbClr val="333333"/>
                </a:solidFill>
                <a:effectLst/>
                <a:latin typeface="Arial" panose="020B0604020202020204" pitchFamily="34" charset="0"/>
                <a:ea typeface="Open Sans"/>
              </a:rPr>
              <a:t>t as </a:t>
            </a:r>
            <a:r>
              <a:rPr kumimoji="0" lang="zh-CN" altLang="zh-CN" b="0" i="0" u="none" strike="noStrike" cap="none" normalizeH="0" baseline="0" dirty="0">
                <a:ln>
                  <a:noFill/>
                </a:ln>
                <a:solidFill>
                  <a:srgbClr val="009999"/>
                </a:solidFill>
                <a:effectLst/>
                <a:latin typeface="Arial" panose="020B0604020202020204" pitchFamily="34" charset="0"/>
                <a:ea typeface="MathJax_Math-italic"/>
              </a:rPr>
              <a:t>y</a:t>
            </a:r>
            <a:r>
              <a:rPr kumimoji="0" lang="zh-CN" altLang="zh-CN" b="0" i="0" u="none" strike="noStrike" cap="none" normalizeH="0" baseline="0" dirty="0">
                <a:ln>
                  <a:noFill/>
                </a:ln>
                <a:solidFill>
                  <a:srgbClr val="009999"/>
                </a:solidFill>
                <a:effectLst/>
                <a:latin typeface="Arial" panose="020B0604020202020204" pitchFamily="34" charset="0"/>
                <a:ea typeface="MathJax_Main"/>
              </a:rPr>
              <a:t>^(</a:t>
            </a:r>
            <a:r>
              <a:rPr kumimoji="0" lang="zh-CN" altLang="zh-CN" b="0" i="0" u="none" strike="noStrike" cap="none" normalizeH="0" baseline="0" dirty="0">
                <a:ln>
                  <a:noFill/>
                </a:ln>
                <a:solidFill>
                  <a:srgbClr val="009999"/>
                </a:solidFill>
                <a:effectLst/>
                <a:latin typeface="Arial" panose="020B0604020202020204" pitchFamily="34" charset="0"/>
                <a:ea typeface="MathJax_Math-italic"/>
              </a:rPr>
              <a:t>t</a:t>
            </a:r>
            <a:r>
              <a:rPr kumimoji="0" lang="zh-CN" altLang="zh-CN" b="0" i="0" u="none" strike="noStrike" cap="none" normalizeH="0" baseline="0" dirty="0">
                <a:ln>
                  <a:noFill/>
                </a:ln>
                <a:solidFill>
                  <a:srgbClr val="009999"/>
                </a:solidFill>
                <a:effectLst/>
                <a:latin typeface="Arial" panose="020B0604020202020204" pitchFamily="34" charset="0"/>
                <a:ea typeface="MathJax_Main"/>
              </a:rPr>
              <a:t>)</a:t>
            </a:r>
            <a:r>
              <a:rPr kumimoji="0" lang="zh-CN" altLang="zh-CN" b="0" i="0" u="none" strike="noStrike" cap="none" normalizeH="0" baseline="0" dirty="0">
                <a:ln>
                  <a:noFill/>
                </a:ln>
                <a:solidFill>
                  <a:srgbClr val="009999"/>
                </a:solidFill>
                <a:effectLst/>
                <a:latin typeface="Arial" panose="020B0604020202020204" pitchFamily="34" charset="0"/>
                <a:ea typeface="MathJax_Math-italic"/>
              </a:rPr>
              <a:t>i</a:t>
            </a:r>
            <a:r>
              <a:rPr kumimoji="0" lang="zh-CN" altLang="zh-CN" b="0" i="0" u="none" strike="noStrike" cap="none" normalizeH="0" baseline="0" dirty="0">
                <a:ln>
                  <a:noFill/>
                </a:ln>
                <a:solidFill>
                  <a:srgbClr val="333333"/>
                </a:solidFill>
                <a:effectLst/>
                <a:latin typeface="Arial" panose="020B0604020202020204" pitchFamily="34" charset="0"/>
                <a:ea typeface="Open Sans"/>
              </a:rPr>
              <a:t>y^i(t). Then we have</a:t>
            </a:r>
            <a:r>
              <a:rPr kumimoji="0" lang="zh-CN" altLang="zh-CN"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3796817264"/>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3F6BFF4A-A58E-4B1E-8ED9-90034EDAA762"/>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內容清單"/>
  <p:tag name="ISPRINGCLOUDFOLDERID" val="0"/>
  <p:tag name="ISPRINGCLOUDFOLDERPATH" val="函式庫"/>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中国风"/>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00.xml><?xml version="1.0" encoding="utf-8"?>
<p:tagLst xmlns:a="http://schemas.openxmlformats.org/drawingml/2006/main" xmlns:r="http://schemas.openxmlformats.org/officeDocument/2006/relationships" xmlns:p="http://schemas.openxmlformats.org/presentationml/2006/main">
  <p:tag name="PA" val="v4.0.0"/>
</p:tagLst>
</file>

<file path=ppt/tags/tag101.xml><?xml version="1.0" encoding="utf-8"?>
<p:tagLst xmlns:a="http://schemas.openxmlformats.org/drawingml/2006/main" xmlns:r="http://schemas.openxmlformats.org/officeDocument/2006/relationships" xmlns:p="http://schemas.openxmlformats.org/presentationml/2006/main">
  <p:tag name="PA" val="v4.0.0"/>
</p:tagLst>
</file>

<file path=ppt/tags/tag102.xml><?xml version="1.0" encoding="utf-8"?>
<p:tagLst xmlns:a="http://schemas.openxmlformats.org/drawingml/2006/main" xmlns:r="http://schemas.openxmlformats.org/officeDocument/2006/relationships" xmlns:p="http://schemas.openxmlformats.org/presentationml/2006/main">
  <p:tag name="PA" val="v4.0.0"/>
</p:tagLst>
</file>

<file path=ppt/tags/tag103.xml><?xml version="1.0" encoding="utf-8"?>
<p:tagLst xmlns:a="http://schemas.openxmlformats.org/drawingml/2006/main" xmlns:r="http://schemas.openxmlformats.org/officeDocument/2006/relationships" xmlns:p="http://schemas.openxmlformats.org/presentationml/2006/main">
  <p:tag name="PA" val="v4.0.0"/>
</p:tagLst>
</file>

<file path=ppt/tags/tag104.xml><?xml version="1.0" encoding="utf-8"?>
<p:tagLst xmlns:a="http://schemas.openxmlformats.org/drawingml/2006/main" xmlns:r="http://schemas.openxmlformats.org/officeDocument/2006/relationships" xmlns:p="http://schemas.openxmlformats.org/presentationml/2006/main">
  <p:tag name="PA" val="v4.0.0"/>
</p:tagLst>
</file>

<file path=ppt/tags/tag105.xml><?xml version="1.0" encoding="utf-8"?>
<p:tagLst xmlns:a="http://schemas.openxmlformats.org/drawingml/2006/main" xmlns:r="http://schemas.openxmlformats.org/officeDocument/2006/relationships" xmlns:p="http://schemas.openxmlformats.org/presentationml/2006/main">
  <p:tag name="PA" val="v4.0.0"/>
</p:tagLst>
</file>

<file path=ppt/tags/tag106.xml><?xml version="1.0" encoding="utf-8"?>
<p:tagLst xmlns:a="http://schemas.openxmlformats.org/drawingml/2006/main" xmlns:r="http://schemas.openxmlformats.org/officeDocument/2006/relationships" xmlns:p="http://schemas.openxmlformats.org/presentationml/2006/main">
  <p:tag name="PA" val="v4.0.0"/>
</p:tagLst>
</file>

<file path=ppt/tags/tag107.xml><?xml version="1.0" encoding="utf-8"?>
<p:tagLst xmlns:a="http://schemas.openxmlformats.org/drawingml/2006/main" xmlns:r="http://schemas.openxmlformats.org/officeDocument/2006/relationships" xmlns:p="http://schemas.openxmlformats.org/presentationml/2006/main">
  <p:tag name="PA" val="v4.0.0"/>
</p:tagLst>
</file>

<file path=ppt/tags/tag108.xml><?xml version="1.0" encoding="utf-8"?>
<p:tagLst xmlns:a="http://schemas.openxmlformats.org/drawingml/2006/main" xmlns:r="http://schemas.openxmlformats.org/officeDocument/2006/relationships" xmlns:p="http://schemas.openxmlformats.org/presentationml/2006/main">
  <p:tag name="PA" val="v4.0.0"/>
</p:tagLst>
</file>

<file path=ppt/tags/tag109.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10.xml><?xml version="1.0" encoding="utf-8"?>
<p:tagLst xmlns:a="http://schemas.openxmlformats.org/drawingml/2006/main" xmlns:r="http://schemas.openxmlformats.org/officeDocument/2006/relationships" xmlns:p="http://schemas.openxmlformats.org/presentationml/2006/main">
  <p:tag name="PA" val="v4.0.0"/>
</p:tagLst>
</file>

<file path=ppt/tags/tag1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4.0.0"/>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20.xml><?xml version="1.0" encoding="utf-8"?>
<p:tagLst xmlns:a="http://schemas.openxmlformats.org/drawingml/2006/main" xmlns:r="http://schemas.openxmlformats.org/officeDocument/2006/relationships" xmlns:p="http://schemas.openxmlformats.org/presentationml/2006/main">
  <p:tag name="PA" val="v4.0.0"/>
</p:tagLst>
</file>

<file path=ppt/tags/tag21.xml><?xml version="1.0" encoding="utf-8"?>
<p:tagLst xmlns:a="http://schemas.openxmlformats.org/drawingml/2006/main" xmlns:r="http://schemas.openxmlformats.org/officeDocument/2006/relationships" xmlns:p="http://schemas.openxmlformats.org/presentationml/2006/main">
  <p:tag name="PA" val="v4.0.0"/>
</p:tagLst>
</file>

<file path=ppt/tags/tag22.xml><?xml version="1.0" encoding="utf-8"?>
<p:tagLst xmlns:a="http://schemas.openxmlformats.org/drawingml/2006/main" xmlns:r="http://schemas.openxmlformats.org/officeDocument/2006/relationships" xmlns:p="http://schemas.openxmlformats.org/presentationml/2006/main">
  <p:tag name="PA" val="v4.0.0"/>
</p:tagLst>
</file>

<file path=ppt/tags/tag23.xml><?xml version="1.0" encoding="utf-8"?>
<p:tagLst xmlns:a="http://schemas.openxmlformats.org/drawingml/2006/main" xmlns:r="http://schemas.openxmlformats.org/officeDocument/2006/relationships" xmlns:p="http://schemas.openxmlformats.org/presentationml/2006/main">
  <p:tag name="PA" val="v4.0.0"/>
</p:tagLst>
</file>

<file path=ppt/tags/tag24.xml><?xml version="1.0" encoding="utf-8"?>
<p:tagLst xmlns:a="http://schemas.openxmlformats.org/drawingml/2006/main" xmlns:r="http://schemas.openxmlformats.org/officeDocument/2006/relationships" xmlns:p="http://schemas.openxmlformats.org/presentationml/2006/main">
  <p:tag name="PA" val="v4.0.0"/>
</p:tagLst>
</file>

<file path=ppt/tags/tag25.xml><?xml version="1.0" encoding="utf-8"?>
<p:tagLst xmlns:a="http://schemas.openxmlformats.org/drawingml/2006/main" xmlns:r="http://schemas.openxmlformats.org/officeDocument/2006/relationships" xmlns:p="http://schemas.openxmlformats.org/presentationml/2006/main">
  <p:tag name="PA" val="v4.0.0"/>
</p:tagLst>
</file>

<file path=ppt/tags/tag26.xml><?xml version="1.0" encoding="utf-8"?>
<p:tagLst xmlns:a="http://schemas.openxmlformats.org/drawingml/2006/main" xmlns:r="http://schemas.openxmlformats.org/officeDocument/2006/relationships" xmlns:p="http://schemas.openxmlformats.org/presentationml/2006/main">
  <p:tag name="PA" val="v4.0.0"/>
</p:tagLst>
</file>

<file path=ppt/tags/tag27.xml><?xml version="1.0" encoding="utf-8"?>
<p:tagLst xmlns:a="http://schemas.openxmlformats.org/drawingml/2006/main" xmlns:r="http://schemas.openxmlformats.org/officeDocument/2006/relationships" xmlns:p="http://schemas.openxmlformats.org/presentationml/2006/main">
  <p:tag name="PA" val="v4.0.0"/>
</p:tagLst>
</file>

<file path=ppt/tags/tag28.xml><?xml version="1.0" encoding="utf-8"?>
<p:tagLst xmlns:a="http://schemas.openxmlformats.org/drawingml/2006/main" xmlns:r="http://schemas.openxmlformats.org/officeDocument/2006/relationships" xmlns:p="http://schemas.openxmlformats.org/presentationml/2006/main">
  <p:tag name="PA" val="v4.0.0"/>
</p:tagLst>
</file>

<file path=ppt/tags/tag29.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30.xml><?xml version="1.0" encoding="utf-8"?>
<p:tagLst xmlns:a="http://schemas.openxmlformats.org/drawingml/2006/main" xmlns:r="http://schemas.openxmlformats.org/officeDocument/2006/relationships" xmlns:p="http://schemas.openxmlformats.org/presentationml/2006/main">
  <p:tag name="PA" val="v4.0.0"/>
</p:tagLst>
</file>

<file path=ppt/tags/tag31.xml><?xml version="1.0" encoding="utf-8"?>
<p:tagLst xmlns:a="http://schemas.openxmlformats.org/drawingml/2006/main" xmlns:r="http://schemas.openxmlformats.org/officeDocument/2006/relationships" xmlns:p="http://schemas.openxmlformats.org/presentationml/2006/main">
  <p:tag name="PA" val="v4.0.0"/>
</p:tagLst>
</file>

<file path=ppt/tags/tag32.xml><?xml version="1.0" encoding="utf-8"?>
<p:tagLst xmlns:a="http://schemas.openxmlformats.org/drawingml/2006/main" xmlns:r="http://schemas.openxmlformats.org/officeDocument/2006/relationships" xmlns:p="http://schemas.openxmlformats.org/presentationml/2006/main">
  <p:tag name="PA" val="v4.0.0"/>
</p:tagLst>
</file>

<file path=ppt/tags/tag33.xml><?xml version="1.0" encoding="utf-8"?>
<p:tagLst xmlns:a="http://schemas.openxmlformats.org/drawingml/2006/main" xmlns:r="http://schemas.openxmlformats.org/officeDocument/2006/relationships" xmlns:p="http://schemas.openxmlformats.org/presentationml/2006/main">
  <p:tag name="PA" val="v4.0.0"/>
</p:tagLst>
</file>

<file path=ppt/tags/tag34.xml><?xml version="1.0" encoding="utf-8"?>
<p:tagLst xmlns:a="http://schemas.openxmlformats.org/drawingml/2006/main" xmlns:r="http://schemas.openxmlformats.org/officeDocument/2006/relationships" xmlns:p="http://schemas.openxmlformats.org/presentationml/2006/main">
  <p:tag name="PA" val="v4.0.0"/>
</p:tagLst>
</file>

<file path=ppt/tags/tag35.xml><?xml version="1.0" encoding="utf-8"?>
<p:tagLst xmlns:a="http://schemas.openxmlformats.org/drawingml/2006/main" xmlns:r="http://schemas.openxmlformats.org/officeDocument/2006/relationships" xmlns:p="http://schemas.openxmlformats.org/presentationml/2006/main">
  <p:tag name="PA" val="v4.0.0"/>
</p:tagLst>
</file>

<file path=ppt/tags/tag36.xml><?xml version="1.0" encoding="utf-8"?>
<p:tagLst xmlns:a="http://schemas.openxmlformats.org/drawingml/2006/main" xmlns:r="http://schemas.openxmlformats.org/officeDocument/2006/relationships" xmlns:p="http://schemas.openxmlformats.org/presentationml/2006/main">
  <p:tag name="PA" val="v4.0.0"/>
</p:tagLst>
</file>

<file path=ppt/tags/tag37.xml><?xml version="1.0" encoding="utf-8"?>
<p:tagLst xmlns:a="http://schemas.openxmlformats.org/drawingml/2006/main" xmlns:r="http://schemas.openxmlformats.org/officeDocument/2006/relationships" xmlns:p="http://schemas.openxmlformats.org/presentationml/2006/main">
  <p:tag name="PA" val="v4.0.0"/>
</p:tagLst>
</file>

<file path=ppt/tags/tag38.xml><?xml version="1.0" encoding="utf-8"?>
<p:tagLst xmlns:a="http://schemas.openxmlformats.org/drawingml/2006/main" xmlns:r="http://schemas.openxmlformats.org/officeDocument/2006/relationships" xmlns:p="http://schemas.openxmlformats.org/presentationml/2006/main">
  <p:tag name="PA" val="v4.0.0"/>
</p:tagLst>
</file>

<file path=ppt/tags/tag39.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40.xml><?xml version="1.0" encoding="utf-8"?>
<p:tagLst xmlns:a="http://schemas.openxmlformats.org/drawingml/2006/main" xmlns:r="http://schemas.openxmlformats.org/officeDocument/2006/relationships" xmlns:p="http://schemas.openxmlformats.org/presentationml/2006/main">
  <p:tag name="PA" val="v4.0.0"/>
</p:tagLst>
</file>

<file path=ppt/tags/tag41.xml><?xml version="1.0" encoding="utf-8"?>
<p:tagLst xmlns:a="http://schemas.openxmlformats.org/drawingml/2006/main" xmlns:r="http://schemas.openxmlformats.org/officeDocument/2006/relationships" xmlns:p="http://schemas.openxmlformats.org/presentationml/2006/main">
  <p:tag name="PA" val="v4.0.0"/>
</p:tagLst>
</file>

<file path=ppt/tags/tag42.xml><?xml version="1.0" encoding="utf-8"?>
<p:tagLst xmlns:a="http://schemas.openxmlformats.org/drawingml/2006/main" xmlns:r="http://schemas.openxmlformats.org/officeDocument/2006/relationships" xmlns:p="http://schemas.openxmlformats.org/presentationml/2006/main">
  <p:tag name="PA" val="v4.0.0"/>
</p:tagLst>
</file>

<file path=ppt/tags/tag43.xml><?xml version="1.0" encoding="utf-8"?>
<p:tagLst xmlns:a="http://schemas.openxmlformats.org/drawingml/2006/main" xmlns:r="http://schemas.openxmlformats.org/officeDocument/2006/relationships" xmlns:p="http://schemas.openxmlformats.org/presentationml/2006/main">
  <p:tag name="PA" val="v4.0.0"/>
</p:tagLst>
</file>

<file path=ppt/tags/tag44.xml><?xml version="1.0" encoding="utf-8"?>
<p:tagLst xmlns:a="http://schemas.openxmlformats.org/drawingml/2006/main" xmlns:r="http://schemas.openxmlformats.org/officeDocument/2006/relationships" xmlns:p="http://schemas.openxmlformats.org/presentationml/2006/main">
  <p:tag name="PA" val="v4.0.0"/>
</p:tagLst>
</file>

<file path=ppt/tags/tag45.xml><?xml version="1.0" encoding="utf-8"?>
<p:tagLst xmlns:a="http://schemas.openxmlformats.org/drawingml/2006/main" xmlns:r="http://schemas.openxmlformats.org/officeDocument/2006/relationships" xmlns:p="http://schemas.openxmlformats.org/presentationml/2006/main">
  <p:tag name="PA" val="v4.0.0"/>
</p:tagLst>
</file>

<file path=ppt/tags/tag46.xml><?xml version="1.0" encoding="utf-8"?>
<p:tagLst xmlns:a="http://schemas.openxmlformats.org/drawingml/2006/main" xmlns:r="http://schemas.openxmlformats.org/officeDocument/2006/relationships" xmlns:p="http://schemas.openxmlformats.org/presentationml/2006/main">
  <p:tag name="PA" val="v4.0.0"/>
</p:tagLst>
</file>

<file path=ppt/tags/tag47.xml><?xml version="1.0" encoding="utf-8"?>
<p:tagLst xmlns:a="http://schemas.openxmlformats.org/drawingml/2006/main" xmlns:r="http://schemas.openxmlformats.org/officeDocument/2006/relationships" xmlns:p="http://schemas.openxmlformats.org/presentationml/2006/main">
  <p:tag name="PA" val="v4.0.0"/>
</p:tagLst>
</file>

<file path=ppt/tags/tag48.xml><?xml version="1.0" encoding="utf-8"?>
<p:tagLst xmlns:a="http://schemas.openxmlformats.org/drawingml/2006/main" xmlns:r="http://schemas.openxmlformats.org/officeDocument/2006/relationships" xmlns:p="http://schemas.openxmlformats.org/presentationml/2006/main">
  <p:tag name="PA" val="v4.0.0"/>
</p:tagLst>
</file>

<file path=ppt/tags/tag49.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50.xml><?xml version="1.0" encoding="utf-8"?>
<p:tagLst xmlns:a="http://schemas.openxmlformats.org/drawingml/2006/main" xmlns:r="http://schemas.openxmlformats.org/officeDocument/2006/relationships" xmlns:p="http://schemas.openxmlformats.org/presentationml/2006/main">
  <p:tag name="PA" val="v4.0.0"/>
</p:tagLst>
</file>

<file path=ppt/tags/tag51.xml><?xml version="1.0" encoding="utf-8"?>
<p:tagLst xmlns:a="http://schemas.openxmlformats.org/drawingml/2006/main" xmlns:r="http://schemas.openxmlformats.org/officeDocument/2006/relationships" xmlns:p="http://schemas.openxmlformats.org/presentationml/2006/main">
  <p:tag name="PA" val="v4.0.0"/>
</p:tagLst>
</file>

<file path=ppt/tags/tag52.xml><?xml version="1.0" encoding="utf-8"?>
<p:tagLst xmlns:a="http://schemas.openxmlformats.org/drawingml/2006/main" xmlns:r="http://schemas.openxmlformats.org/officeDocument/2006/relationships" xmlns:p="http://schemas.openxmlformats.org/presentationml/2006/main">
  <p:tag name="PA" val="v4.0.0"/>
</p:tagLst>
</file>

<file path=ppt/tags/tag53.xml><?xml version="1.0" encoding="utf-8"?>
<p:tagLst xmlns:a="http://schemas.openxmlformats.org/drawingml/2006/main" xmlns:r="http://schemas.openxmlformats.org/officeDocument/2006/relationships" xmlns:p="http://schemas.openxmlformats.org/presentationml/2006/main">
  <p:tag name="PA" val="v4.0.0"/>
</p:tagLst>
</file>

<file path=ppt/tags/tag54.xml><?xml version="1.0" encoding="utf-8"?>
<p:tagLst xmlns:a="http://schemas.openxmlformats.org/drawingml/2006/main" xmlns:r="http://schemas.openxmlformats.org/officeDocument/2006/relationships" xmlns:p="http://schemas.openxmlformats.org/presentationml/2006/main">
  <p:tag name="PA" val="v4.0.0"/>
</p:tagLst>
</file>

<file path=ppt/tags/tag55.xml><?xml version="1.0" encoding="utf-8"?>
<p:tagLst xmlns:a="http://schemas.openxmlformats.org/drawingml/2006/main" xmlns:r="http://schemas.openxmlformats.org/officeDocument/2006/relationships" xmlns:p="http://schemas.openxmlformats.org/presentationml/2006/main">
  <p:tag name="PA" val="v4.0.0"/>
</p:tagLst>
</file>

<file path=ppt/tags/tag56.xml><?xml version="1.0" encoding="utf-8"?>
<p:tagLst xmlns:a="http://schemas.openxmlformats.org/drawingml/2006/main" xmlns:r="http://schemas.openxmlformats.org/officeDocument/2006/relationships" xmlns:p="http://schemas.openxmlformats.org/presentationml/2006/main">
  <p:tag name="PA" val="v4.0.0"/>
</p:tagLst>
</file>

<file path=ppt/tags/tag57.xml><?xml version="1.0" encoding="utf-8"?>
<p:tagLst xmlns:a="http://schemas.openxmlformats.org/drawingml/2006/main" xmlns:r="http://schemas.openxmlformats.org/officeDocument/2006/relationships" xmlns:p="http://schemas.openxmlformats.org/presentationml/2006/main">
  <p:tag name="PA" val="v4.0.0"/>
</p:tagLst>
</file>

<file path=ppt/tags/tag58.xml><?xml version="1.0" encoding="utf-8"?>
<p:tagLst xmlns:a="http://schemas.openxmlformats.org/drawingml/2006/main" xmlns:r="http://schemas.openxmlformats.org/officeDocument/2006/relationships" xmlns:p="http://schemas.openxmlformats.org/presentationml/2006/main">
  <p:tag name="PA" val="v4.0.0"/>
</p:tagLst>
</file>

<file path=ppt/tags/tag59.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60.xml><?xml version="1.0" encoding="utf-8"?>
<p:tagLst xmlns:a="http://schemas.openxmlformats.org/drawingml/2006/main" xmlns:r="http://schemas.openxmlformats.org/officeDocument/2006/relationships" xmlns:p="http://schemas.openxmlformats.org/presentationml/2006/main">
  <p:tag name="PA" val="v4.0.0"/>
</p:tagLst>
</file>

<file path=ppt/tags/tag61.xml><?xml version="1.0" encoding="utf-8"?>
<p:tagLst xmlns:a="http://schemas.openxmlformats.org/drawingml/2006/main" xmlns:r="http://schemas.openxmlformats.org/officeDocument/2006/relationships" xmlns:p="http://schemas.openxmlformats.org/presentationml/2006/main">
  <p:tag name="PA" val="v4.0.0"/>
</p:tagLst>
</file>

<file path=ppt/tags/tag62.xml><?xml version="1.0" encoding="utf-8"?>
<p:tagLst xmlns:a="http://schemas.openxmlformats.org/drawingml/2006/main" xmlns:r="http://schemas.openxmlformats.org/officeDocument/2006/relationships" xmlns:p="http://schemas.openxmlformats.org/presentationml/2006/main">
  <p:tag name="PA" val="v4.0.0"/>
</p:tagLst>
</file>

<file path=ppt/tags/tag63.xml><?xml version="1.0" encoding="utf-8"?>
<p:tagLst xmlns:a="http://schemas.openxmlformats.org/drawingml/2006/main" xmlns:r="http://schemas.openxmlformats.org/officeDocument/2006/relationships" xmlns:p="http://schemas.openxmlformats.org/presentationml/2006/main">
  <p:tag name="PA" val="v4.0.0"/>
</p:tagLst>
</file>

<file path=ppt/tags/tag64.xml><?xml version="1.0" encoding="utf-8"?>
<p:tagLst xmlns:a="http://schemas.openxmlformats.org/drawingml/2006/main" xmlns:r="http://schemas.openxmlformats.org/officeDocument/2006/relationships" xmlns:p="http://schemas.openxmlformats.org/presentationml/2006/main">
  <p:tag name="PA" val="v4.0.0"/>
</p:tagLst>
</file>

<file path=ppt/tags/tag65.xml><?xml version="1.0" encoding="utf-8"?>
<p:tagLst xmlns:a="http://schemas.openxmlformats.org/drawingml/2006/main" xmlns:r="http://schemas.openxmlformats.org/officeDocument/2006/relationships" xmlns:p="http://schemas.openxmlformats.org/presentationml/2006/main">
  <p:tag name="PA" val="v4.0.0"/>
</p:tagLst>
</file>

<file path=ppt/tags/tag66.xml><?xml version="1.0" encoding="utf-8"?>
<p:tagLst xmlns:a="http://schemas.openxmlformats.org/drawingml/2006/main" xmlns:r="http://schemas.openxmlformats.org/officeDocument/2006/relationships" xmlns:p="http://schemas.openxmlformats.org/presentationml/2006/main">
  <p:tag name="PA" val="v4.0.0"/>
</p:tagLst>
</file>

<file path=ppt/tags/tag67.xml><?xml version="1.0" encoding="utf-8"?>
<p:tagLst xmlns:a="http://schemas.openxmlformats.org/drawingml/2006/main" xmlns:r="http://schemas.openxmlformats.org/officeDocument/2006/relationships" xmlns:p="http://schemas.openxmlformats.org/presentationml/2006/main">
  <p:tag name="PA" val="v4.0.0"/>
</p:tagLst>
</file>

<file path=ppt/tags/tag68.xml><?xml version="1.0" encoding="utf-8"?>
<p:tagLst xmlns:a="http://schemas.openxmlformats.org/drawingml/2006/main" xmlns:r="http://schemas.openxmlformats.org/officeDocument/2006/relationships" xmlns:p="http://schemas.openxmlformats.org/presentationml/2006/main">
  <p:tag name="PA" val="v4.0.0"/>
</p:tagLst>
</file>

<file path=ppt/tags/tag69.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70.xml><?xml version="1.0" encoding="utf-8"?>
<p:tagLst xmlns:a="http://schemas.openxmlformats.org/drawingml/2006/main" xmlns:r="http://schemas.openxmlformats.org/officeDocument/2006/relationships" xmlns:p="http://schemas.openxmlformats.org/presentationml/2006/main">
  <p:tag name="PA" val="v4.0.0"/>
</p:tagLst>
</file>

<file path=ppt/tags/tag71.xml><?xml version="1.0" encoding="utf-8"?>
<p:tagLst xmlns:a="http://schemas.openxmlformats.org/drawingml/2006/main" xmlns:r="http://schemas.openxmlformats.org/officeDocument/2006/relationships" xmlns:p="http://schemas.openxmlformats.org/presentationml/2006/main">
  <p:tag name="PA" val="v4.0.0"/>
</p:tagLst>
</file>

<file path=ppt/tags/tag72.xml><?xml version="1.0" encoding="utf-8"?>
<p:tagLst xmlns:a="http://schemas.openxmlformats.org/drawingml/2006/main" xmlns:r="http://schemas.openxmlformats.org/officeDocument/2006/relationships" xmlns:p="http://schemas.openxmlformats.org/presentationml/2006/main">
  <p:tag name="PA" val="v4.0.0"/>
</p:tagLst>
</file>

<file path=ppt/tags/tag73.xml><?xml version="1.0" encoding="utf-8"?>
<p:tagLst xmlns:a="http://schemas.openxmlformats.org/drawingml/2006/main" xmlns:r="http://schemas.openxmlformats.org/officeDocument/2006/relationships" xmlns:p="http://schemas.openxmlformats.org/presentationml/2006/main">
  <p:tag name="PA" val="v4.0.0"/>
</p:tagLst>
</file>

<file path=ppt/tags/tag74.xml><?xml version="1.0" encoding="utf-8"?>
<p:tagLst xmlns:a="http://schemas.openxmlformats.org/drawingml/2006/main" xmlns:r="http://schemas.openxmlformats.org/officeDocument/2006/relationships" xmlns:p="http://schemas.openxmlformats.org/presentationml/2006/main">
  <p:tag name="PA" val="v4.0.0"/>
</p:tagLst>
</file>

<file path=ppt/tags/tag75.xml><?xml version="1.0" encoding="utf-8"?>
<p:tagLst xmlns:a="http://schemas.openxmlformats.org/drawingml/2006/main" xmlns:r="http://schemas.openxmlformats.org/officeDocument/2006/relationships" xmlns:p="http://schemas.openxmlformats.org/presentationml/2006/main">
  <p:tag name="PA" val="v4.0.0"/>
</p:tagLst>
</file>

<file path=ppt/tags/tag76.xml><?xml version="1.0" encoding="utf-8"?>
<p:tagLst xmlns:a="http://schemas.openxmlformats.org/drawingml/2006/main" xmlns:r="http://schemas.openxmlformats.org/officeDocument/2006/relationships" xmlns:p="http://schemas.openxmlformats.org/presentationml/2006/main">
  <p:tag name="PA" val="v4.0.0"/>
</p:tagLst>
</file>

<file path=ppt/tags/tag77.xml><?xml version="1.0" encoding="utf-8"?>
<p:tagLst xmlns:a="http://schemas.openxmlformats.org/drawingml/2006/main" xmlns:r="http://schemas.openxmlformats.org/officeDocument/2006/relationships" xmlns:p="http://schemas.openxmlformats.org/presentationml/2006/main">
  <p:tag name="PA" val="v4.0.0"/>
</p:tagLst>
</file>

<file path=ppt/tags/tag78.xml><?xml version="1.0" encoding="utf-8"?>
<p:tagLst xmlns:a="http://schemas.openxmlformats.org/drawingml/2006/main" xmlns:r="http://schemas.openxmlformats.org/officeDocument/2006/relationships" xmlns:p="http://schemas.openxmlformats.org/presentationml/2006/main">
  <p:tag name="PA" val="v4.0.0"/>
</p:tagLst>
</file>

<file path=ppt/tags/tag79.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80.xml><?xml version="1.0" encoding="utf-8"?>
<p:tagLst xmlns:a="http://schemas.openxmlformats.org/drawingml/2006/main" xmlns:r="http://schemas.openxmlformats.org/officeDocument/2006/relationships" xmlns:p="http://schemas.openxmlformats.org/presentationml/2006/main">
  <p:tag name="PA" val="v4.0.0"/>
</p:tagLst>
</file>

<file path=ppt/tags/tag81.xml><?xml version="1.0" encoding="utf-8"?>
<p:tagLst xmlns:a="http://schemas.openxmlformats.org/drawingml/2006/main" xmlns:r="http://schemas.openxmlformats.org/officeDocument/2006/relationships" xmlns:p="http://schemas.openxmlformats.org/presentationml/2006/main">
  <p:tag name="PA" val="v4.0.0"/>
</p:tagLst>
</file>

<file path=ppt/tags/tag82.xml><?xml version="1.0" encoding="utf-8"?>
<p:tagLst xmlns:a="http://schemas.openxmlformats.org/drawingml/2006/main" xmlns:r="http://schemas.openxmlformats.org/officeDocument/2006/relationships" xmlns:p="http://schemas.openxmlformats.org/presentationml/2006/main">
  <p:tag name="PA" val="v4.0.0"/>
</p:tagLst>
</file>

<file path=ppt/tags/tag83.xml><?xml version="1.0" encoding="utf-8"?>
<p:tagLst xmlns:a="http://schemas.openxmlformats.org/drawingml/2006/main" xmlns:r="http://schemas.openxmlformats.org/officeDocument/2006/relationships" xmlns:p="http://schemas.openxmlformats.org/presentationml/2006/main">
  <p:tag name="PA" val="v4.0.0"/>
</p:tagLst>
</file>

<file path=ppt/tags/tag84.xml><?xml version="1.0" encoding="utf-8"?>
<p:tagLst xmlns:a="http://schemas.openxmlformats.org/drawingml/2006/main" xmlns:r="http://schemas.openxmlformats.org/officeDocument/2006/relationships" xmlns:p="http://schemas.openxmlformats.org/presentationml/2006/main">
  <p:tag name="PA" val="v4.0.0"/>
</p:tagLst>
</file>

<file path=ppt/tags/tag85.xml><?xml version="1.0" encoding="utf-8"?>
<p:tagLst xmlns:a="http://schemas.openxmlformats.org/drawingml/2006/main" xmlns:r="http://schemas.openxmlformats.org/officeDocument/2006/relationships" xmlns:p="http://schemas.openxmlformats.org/presentationml/2006/main">
  <p:tag name="PA" val="v4.0.0"/>
</p:tagLst>
</file>

<file path=ppt/tags/tag86.xml><?xml version="1.0" encoding="utf-8"?>
<p:tagLst xmlns:a="http://schemas.openxmlformats.org/drawingml/2006/main" xmlns:r="http://schemas.openxmlformats.org/officeDocument/2006/relationships" xmlns:p="http://schemas.openxmlformats.org/presentationml/2006/main">
  <p:tag name="PA" val="v4.0.0"/>
</p:tagLst>
</file>

<file path=ppt/tags/tag87.xml><?xml version="1.0" encoding="utf-8"?>
<p:tagLst xmlns:a="http://schemas.openxmlformats.org/drawingml/2006/main" xmlns:r="http://schemas.openxmlformats.org/officeDocument/2006/relationships" xmlns:p="http://schemas.openxmlformats.org/presentationml/2006/main">
  <p:tag name="PA" val="v4.0.0"/>
</p:tagLst>
</file>

<file path=ppt/tags/tag88.xml><?xml version="1.0" encoding="utf-8"?>
<p:tagLst xmlns:a="http://schemas.openxmlformats.org/drawingml/2006/main" xmlns:r="http://schemas.openxmlformats.org/officeDocument/2006/relationships" xmlns:p="http://schemas.openxmlformats.org/presentationml/2006/main">
  <p:tag name="PA" val="v4.0.0"/>
</p:tagLst>
</file>

<file path=ppt/tags/tag89.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ags/tag90.xml><?xml version="1.0" encoding="utf-8"?>
<p:tagLst xmlns:a="http://schemas.openxmlformats.org/drawingml/2006/main" xmlns:r="http://schemas.openxmlformats.org/officeDocument/2006/relationships" xmlns:p="http://schemas.openxmlformats.org/presentationml/2006/main">
  <p:tag name="PA" val="v4.0.0"/>
</p:tagLst>
</file>

<file path=ppt/tags/tag91.xml><?xml version="1.0" encoding="utf-8"?>
<p:tagLst xmlns:a="http://schemas.openxmlformats.org/drawingml/2006/main" xmlns:r="http://schemas.openxmlformats.org/officeDocument/2006/relationships" xmlns:p="http://schemas.openxmlformats.org/presentationml/2006/main">
  <p:tag name="PA" val="v4.0.0"/>
</p:tagLst>
</file>

<file path=ppt/tags/tag92.xml><?xml version="1.0" encoding="utf-8"?>
<p:tagLst xmlns:a="http://schemas.openxmlformats.org/drawingml/2006/main" xmlns:r="http://schemas.openxmlformats.org/officeDocument/2006/relationships" xmlns:p="http://schemas.openxmlformats.org/presentationml/2006/main">
  <p:tag name="PA" val="v4.0.0"/>
</p:tagLst>
</file>

<file path=ppt/tags/tag93.xml><?xml version="1.0" encoding="utf-8"?>
<p:tagLst xmlns:a="http://schemas.openxmlformats.org/drawingml/2006/main" xmlns:r="http://schemas.openxmlformats.org/officeDocument/2006/relationships" xmlns:p="http://schemas.openxmlformats.org/presentationml/2006/main">
  <p:tag name="PA" val="v4.0.0"/>
</p:tagLst>
</file>

<file path=ppt/tags/tag94.xml><?xml version="1.0" encoding="utf-8"?>
<p:tagLst xmlns:a="http://schemas.openxmlformats.org/drawingml/2006/main" xmlns:r="http://schemas.openxmlformats.org/officeDocument/2006/relationships" xmlns:p="http://schemas.openxmlformats.org/presentationml/2006/main">
  <p:tag name="PA" val="v4.0.0"/>
</p:tagLst>
</file>

<file path=ppt/tags/tag95.xml><?xml version="1.0" encoding="utf-8"?>
<p:tagLst xmlns:a="http://schemas.openxmlformats.org/drawingml/2006/main" xmlns:r="http://schemas.openxmlformats.org/officeDocument/2006/relationships" xmlns:p="http://schemas.openxmlformats.org/presentationml/2006/main">
  <p:tag name="PA" val="v4.0.0"/>
</p:tagLst>
</file>

<file path=ppt/tags/tag96.xml><?xml version="1.0" encoding="utf-8"?>
<p:tagLst xmlns:a="http://schemas.openxmlformats.org/drawingml/2006/main" xmlns:r="http://schemas.openxmlformats.org/officeDocument/2006/relationships" xmlns:p="http://schemas.openxmlformats.org/presentationml/2006/main">
  <p:tag name="PA" val="v4.0.0"/>
</p:tagLst>
</file>

<file path=ppt/tags/tag97.xml><?xml version="1.0" encoding="utf-8"?>
<p:tagLst xmlns:a="http://schemas.openxmlformats.org/drawingml/2006/main" xmlns:r="http://schemas.openxmlformats.org/officeDocument/2006/relationships" xmlns:p="http://schemas.openxmlformats.org/presentationml/2006/main">
  <p:tag name="PA" val="v4.0.0"/>
</p:tagLst>
</file>

<file path=ppt/tags/tag98.xml><?xml version="1.0" encoding="utf-8"?>
<p:tagLst xmlns:a="http://schemas.openxmlformats.org/drawingml/2006/main" xmlns:r="http://schemas.openxmlformats.org/officeDocument/2006/relationships" xmlns:p="http://schemas.openxmlformats.org/presentationml/2006/main">
  <p:tag name="PA" val="v4.0.0"/>
</p:tagLst>
</file>

<file path=ppt/tags/tag9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1132</TotalTime>
  <Words>2639</Words>
  <Application>Microsoft Office PowerPoint</Application>
  <PresentationFormat>宽屏</PresentationFormat>
  <Paragraphs>219</Paragraphs>
  <Slides>33</Slides>
  <Notes>27</Notes>
  <HiddenSlides>0</HiddenSlides>
  <MMClips>0</MMClips>
  <ScaleCrop>false</ScaleCrop>
  <HeadingPairs>
    <vt:vector size="6" baseType="variant">
      <vt:variant>
        <vt:lpstr>已用的字体</vt:lpstr>
      </vt:variant>
      <vt:variant>
        <vt:i4>19</vt:i4>
      </vt:variant>
      <vt:variant>
        <vt:lpstr>主题</vt:lpstr>
      </vt:variant>
      <vt:variant>
        <vt:i4>2</vt:i4>
      </vt:variant>
      <vt:variant>
        <vt:lpstr>幻灯片标题</vt:lpstr>
      </vt:variant>
      <vt:variant>
        <vt:i4>33</vt:i4>
      </vt:variant>
    </vt:vector>
  </HeadingPairs>
  <TitlesOfParts>
    <vt:vector size="54" baseType="lpstr">
      <vt:lpstr>MathJax_Caligraphic</vt:lpstr>
      <vt:lpstr>MathJax_Main</vt:lpstr>
      <vt:lpstr>MathJax_Math-italic</vt:lpstr>
      <vt:lpstr>MathJax_Size2</vt:lpstr>
      <vt:lpstr>Open Sans</vt:lpstr>
      <vt:lpstr>草檀斋毛泽东字体</vt:lpstr>
      <vt:lpstr>等线</vt:lpstr>
      <vt:lpstr>等线 Light</vt:lpstr>
      <vt:lpstr>方正清刻本悦宋简体</vt:lpstr>
      <vt:lpstr>华文隶书</vt:lpstr>
      <vt:lpstr>李旭科书法 v1.4</vt:lpstr>
      <vt:lpstr>宋体</vt:lpstr>
      <vt:lpstr>微软雅黑</vt:lpstr>
      <vt:lpstr>叶根友蚕燕隶书08</vt:lpstr>
      <vt:lpstr>造字工房悦圆（非商用）常规体</vt:lpstr>
      <vt:lpstr>Arial</vt:lpstr>
      <vt:lpstr>Calibri</vt:lpstr>
      <vt:lpstr>Segoe UI</vt:lpstr>
      <vt:lpstr>Wingdings</vt:lpstr>
      <vt:lpstr>第一PPT，www.1ppt.com</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蓝色远山</dc:title>
  <dc:creator>第一PPT</dc:creator>
  <cp:keywords>www.1ppt.com</cp:keywords>
  <dc:description>www.1ppt.com</dc:description>
  <cp:lastModifiedBy>Office365</cp:lastModifiedBy>
  <cp:revision>177</cp:revision>
  <dcterms:created xsi:type="dcterms:W3CDTF">2018-01-16T07:19:53Z</dcterms:created>
  <dcterms:modified xsi:type="dcterms:W3CDTF">2018-11-19T14:55:27Z</dcterms:modified>
</cp:coreProperties>
</file>